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Lst>
  <p:sldSz cy="5143500" cx="9144000"/>
  <p:notesSz cx="6858000" cy="9144000"/>
  <p:embeddedFontLst>
    <p:embeddedFont>
      <p:font typeface="Montserrat"/>
      <p:regular r:id="rId30"/>
      <p:bold r:id="rId31"/>
      <p:italic r:id="rId32"/>
      <p:boldItalic r:id="rId33"/>
    </p:embeddedFont>
    <p:embeddedFont>
      <p:font typeface="Lato"/>
      <p:regular r:id="rId34"/>
      <p:bold r:id="rId35"/>
      <p:italic r:id="rId36"/>
      <p:boldItalic r:id="rId3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Montserrat-bold.fntdata"/><Relationship Id="rId30" Type="http://schemas.openxmlformats.org/officeDocument/2006/relationships/font" Target="fonts/Montserrat-regular.fntdata"/><Relationship Id="rId11" Type="http://schemas.openxmlformats.org/officeDocument/2006/relationships/slide" Target="slides/slide7.xml"/><Relationship Id="rId33" Type="http://schemas.openxmlformats.org/officeDocument/2006/relationships/font" Target="fonts/Montserrat-boldItalic.fntdata"/><Relationship Id="rId10" Type="http://schemas.openxmlformats.org/officeDocument/2006/relationships/slide" Target="slides/slide6.xml"/><Relationship Id="rId32" Type="http://schemas.openxmlformats.org/officeDocument/2006/relationships/font" Target="fonts/Montserrat-italic.fntdata"/><Relationship Id="rId13" Type="http://schemas.openxmlformats.org/officeDocument/2006/relationships/slide" Target="slides/slide9.xml"/><Relationship Id="rId35" Type="http://schemas.openxmlformats.org/officeDocument/2006/relationships/font" Target="fonts/Lato-bold.fntdata"/><Relationship Id="rId12" Type="http://schemas.openxmlformats.org/officeDocument/2006/relationships/slide" Target="slides/slide8.xml"/><Relationship Id="rId34" Type="http://schemas.openxmlformats.org/officeDocument/2006/relationships/font" Target="fonts/Lato-regular.fntdata"/><Relationship Id="rId15" Type="http://schemas.openxmlformats.org/officeDocument/2006/relationships/slide" Target="slides/slide11.xml"/><Relationship Id="rId37" Type="http://schemas.openxmlformats.org/officeDocument/2006/relationships/font" Target="fonts/Lato-boldItalic.fntdata"/><Relationship Id="rId14" Type="http://schemas.openxmlformats.org/officeDocument/2006/relationships/slide" Target="slides/slide10.xml"/><Relationship Id="rId36" Type="http://schemas.openxmlformats.org/officeDocument/2006/relationships/font" Target="fonts/Lato-italic.fntdata"/><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rIns="91425" wrap="square" tIns="91425"/>
          <a:lstStyle>
            <a:lvl1pPr lvl="0">
              <a:spcBef>
                <a:spcPts val="0"/>
              </a:spcBef>
              <a:buSzPts val="1100"/>
              <a:buChar char="●"/>
              <a:defRPr sz="1100"/>
            </a:lvl1pPr>
            <a:lvl2pPr lvl="1">
              <a:spcBef>
                <a:spcPts val="0"/>
              </a:spcBef>
              <a:buSzPts val="1100"/>
              <a:buChar char="○"/>
              <a:defRPr sz="1100"/>
            </a:lvl2pPr>
            <a:lvl3pPr lvl="2">
              <a:spcBef>
                <a:spcPts val="0"/>
              </a:spcBef>
              <a:buSzPts val="1100"/>
              <a:buChar char="■"/>
              <a:defRPr sz="1100"/>
            </a:lvl3pPr>
            <a:lvl4pPr lvl="3">
              <a:spcBef>
                <a:spcPts val="0"/>
              </a:spcBef>
              <a:buSzPts val="1100"/>
              <a:buChar char="●"/>
              <a:defRPr sz="1100"/>
            </a:lvl4pPr>
            <a:lvl5pPr lvl="4">
              <a:spcBef>
                <a:spcPts val="0"/>
              </a:spcBef>
              <a:buSzPts val="1100"/>
              <a:buChar char="○"/>
              <a:defRPr sz="1100"/>
            </a:lvl5pPr>
            <a:lvl6pPr lvl="5">
              <a:spcBef>
                <a:spcPts val="0"/>
              </a:spcBef>
              <a:buSzPts val="1100"/>
              <a:buChar char="■"/>
              <a:defRPr sz="1100"/>
            </a:lvl6pPr>
            <a:lvl7pPr lvl="6">
              <a:spcBef>
                <a:spcPts val="0"/>
              </a:spcBef>
              <a:buSzPts val="1100"/>
              <a:buChar char="●"/>
              <a:defRPr sz="1100"/>
            </a:lvl7pPr>
            <a:lvl8pPr lvl="7">
              <a:spcBef>
                <a:spcPts val="0"/>
              </a:spcBef>
              <a:buSzPts val="1100"/>
              <a:buChar char="○"/>
              <a:defRPr sz="1100"/>
            </a:lvl8pPr>
            <a:lvl9pPr lvl="8">
              <a:spcBef>
                <a:spcPts val="0"/>
              </a:spcBef>
              <a:buSzPts val="1100"/>
              <a:buChar char="■"/>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 name="Shape 130"/>
        <p:cNvGrpSpPr/>
        <p:nvPr/>
      </p:nvGrpSpPr>
      <p:grpSpPr>
        <a:xfrm>
          <a:off x="0" y="0"/>
          <a:ext cx="0" cy="0"/>
          <a:chOff x="0" y="0"/>
          <a:chExt cx="0" cy="0"/>
        </a:xfrm>
      </p:grpSpPr>
      <p:sp>
        <p:nvSpPr>
          <p:cNvPr id="131" name="Shape 131"/>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p:spPr>
      </p:sp>
      <p:sp>
        <p:nvSpPr>
          <p:cNvPr id="132" name="Shape 13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4" name="Shape 194"/>
        <p:cNvGrpSpPr/>
        <p:nvPr/>
      </p:nvGrpSpPr>
      <p:grpSpPr>
        <a:xfrm>
          <a:off x="0" y="0"/>
          <a:ext cx="0" cy="0"/>
          <a:chOff x="0" y="0"/>
          <a:chExt cx="0" cy="0"/>
        </a:xfrm>
      </p:grpSpPr>
      <p:sp>
        <p:nvSpPr>
          <p:cNvPr id="195" name="Shape 19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6" name="Shape 19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3" name="Shape 203"/>
        <p:cNvGrpSpPr/>
        <p:nvPr/>
      </p:nvGrpSpPr>
      <p:grpSpPr>
        <a:xfrm>
          <a:off x="0" y="0"/>
          <a:ext cx="0" cy="0"/>
          <a:chOff x="0" y="0"/>
          <a:chExt cx="0" cy="0"/>
        </a:xfrm>
      </p:grpSpPr>
      <p:sp>
        <p:nvSpPr>
          <p:cNvPr id="204" name="Shape 20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5" name="Shape 205"/>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9" name="Shape 209"/>
        <p:cNvGrpSpPr/>
        <p:nvPr/>
      </p:nvGrpSpPr>
      <p:grpSpPr>
        <a:xfrm>
          <a:off x="0" y="0"/>
          <a:ext cx="0" cy="0"/>
          <a:chOff x="0" y="0"/>
          <a:chExt cx="0" cy="0"/>
        </a:xfrm>
      </p:grpSpPr>
      <p:sp>
        <p:nvSpPr>
          <p:cNvPr id="210" name="Shape 21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1" name="Shape 21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5" name="Shape 215"/>
        <p:cNvGrpSpPr/>
        <p:nvPr/>
      </p:nvGrpSpPr>
      <p:grpSpPr>
        <a:xfrm>
          <a:off x="0" y="0"/>
          <a:ext cx="0" cy="0"/>
          <a:chOff x="0" y="0"/>
          <a:chExt cx="0" cy="0"/>
        </a:xfrm>
      </p:grpSpPr>
      <p:sp>
        <p:nvSpPr>
          <p:cNvPr id="216" name="Shape 21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7" name="Shape 21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1" name="Shape 221"/>
        <p:cNvGrpSpPr/>
        <p:nvPr/>
      </p:nvGrpSpPr>
      <p:grpSpPr>
        <a:xfrm>
          <a:off x="0" y="0"/>
          <a:ext cx="0" cy="0"/>
          <a:chOff x="0" y="0"/>
          <a:chExt cx="0" cy="0"/>
        </a:xfrm>
      </p:grpSpPr>
      <p:sp>
        <p:nvSpPr>
          <p:cNvPr id="222" name="Shape 22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3" name="Shape 223"/>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9" name="Shape 229"/>
        <p:cNvGrpSpPr/>
        <p:nvPr/>
      </p:nvGrpSpPr>
      <p:grpSpPr>
        <a:xfrm>
          <a:off x="0" y="0"/>
          <a:ext cx="0" cy="0"/>
          <a:chOff x="0" y="0"/>
          <a:chExt cx="0" cy="0"/>
        </a:xfrm>
      </p:grpSpPr>
      <p:sp>
        <p:nvSpPr>
          <p:cNvPr id="230" name="Shape 23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1" name="Shape 23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5" name="Shape 235"/>
        <p:cNvGrpSpPr/>
        <p:nvPr/>
      </p:nvGrpSpPr>
      <p:grpSpPr>
        <a:xfrm>
          <a:off x="0" y="0"/>
          <a:ext cx="0" cy="0"/>
          <a:chOff x="0" y="0"/>
          <a:chExt cx="0" cy="0"/>
        </a:xfrm>
      </p:grpSpPr>
      <p:sp>
        <p:nvSpPr>
          <p:cNvPr id="236" name="Shape 23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7" name="Shape 23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2" name="Shape 242"/>
        <p:cNvGrpSpPr/>
        <p:nvPr/>
      </p:nvGrpSpPr>
      <p:grpSpPr>
        <a:xfrm>
          <a:off x="0" y="0"/>
          <a:ext cx="0" cy="0"/>
          <a:chOff x="0" y="0"/>
          <a:chExt cx="0" cy="0"/>
        </a:xfrm>
      </p:grpSpPr>
      <p:sp>
        <p:nvSpPr>
          <p:cNvPr id="243" name="Shape 24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4" name="Shape 24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1" name="Shape 251"/>
        <p:cNvGrpSpPr/>
        <p:nvPr/>
      </p:nvGrpSpPr>
      <p:grpSpPr>
        <a:xfrm>
          <a:off x="0" y="0"/>
          <a:ext cx="0" cy="0"/>
          <a:chOff x="0" y="0"/>
          <a:chExt cx="0" cy="0"/>
        </a:xfrm>
      </p:grpSpPr>
      <p:sp>
        <p:nvSpPr>
          <p:cNvPr id="252" name="Shape 25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3" name="Shape 253"/>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7" name="Shape 257"/>
        <p:cNvGrpSpPr/>
        <p:nvPr/>
      </p:nvGrpSpPr>
      <p:grpSpPr>
        <a:xfrm>
          <a:off x="0" y="0"/>
          <a:ext cx="0" cy="0"/>
          <a:chOff x="0" y="0"/>
          <a:chExt cx="0" cy="0"/>
        </a:xfrm>
      </p:grpSpPr>
      <p:sp>
        <p:nvSpPr>
          <p:cNvPr id="258" name="Shape 25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9" name="Shape 25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 name="Shape 136"/>
        <p:cNvGrpSpPr/>
        <p:nvPr/>
      </p:nvGrpSpPr>
      <p:grpSpPr>
        <a:xfrm>
          <a:off x="0" y="0"/>
          <a:ext cx="0" cy="0"/>
          <a:chOff x="0" y="0"/>
          <a:chExt cx="0" cy="0"/>
        </a:xfrm>
      </p:grpSpPr>
      <p:sp>
        <p:nvSpPr>
          <p:cNvPr id="137" name="Shape 13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8" name="Shape 13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4" name="Shape 264"/>
        <p:cNvGrpSpPr/>
        <p:nvPr/>
      </p:nvGrpSpPr>
      <p:grpSpPr>
        <a:xfrm>
          <a:off x="0" y="0"/>
          <a:ext cx="0" cy="0"/>
          <a:chOff x="0" y="0"/>
          <a:chExt cx="0" cy="0"/>
        </a:xfrm>
      </p:grpSpPr>
      <p:sp>
        <p:nvSpPr>
          <p:cNvPr id="265" name="Shape 26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6" name="Shape 26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1" name="Shape 271"/>
        <p:cNvGrpSpPr/>
        <p:nvPr/>
      </p:nvGrpSpPr>
      <p:grpSpPr>
        <a:xfrm>
          <a:off x="0" y="0"/>
          <a:ext cx="0" cy="0"/>
          <a:chOff x="0" y="0"/>
          <a:chExt cx="0" cy="0"/>
        </a:xfrm>
      </p:grpSpPr>
      <p:sp>
        <p:nvSpPr>
          <p:cNvPr id="272" name="Shape 27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73" name="Shape 273"/>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8" name="Shape 278"/>
        <p:cNvGrpSpPr/>
        <p:nvPr/>
      </p:nvGrpSpPr>
      <p:grpSpPr>
        <a:xfrm>
          <a:off x="0" y="0"/>
          <a:ext cx="0" cy="0"/>
          <a:chOff x="0" y="0"/>
          <a:chExt cx="0" cy="0"/>
        </a:xfrm>
      </p:grpSpPr>
      <p:sp>
        <p:nvSpPr>
          <p:cNvPr id="279" name="Shape 27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80" name="Shape 28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5" name="Shape 285"/>
        <p:cNvGrpSpPr/>
        <p:nvPr/>
      </p:nvGrpSpPr>
      <p:grpSpPr>
        <a:xfrm>
          <a:off x="0" y="0"/>
          <a:ext cx="0" cy="0"/>
          <a:chOff x="0" y="0"/>
          <a:chExt cx="0" cy="0"/>
        </a:xfrm>
      </p:grpSpPr>
      <p:sp>
        <p:nvSpPr>
          <p:cNvPr id="286" name="Shape 28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87" name="Shape 28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1" name="Shape 291"/>
        <p:cNvGrpSpPr/>
        <p:nvPr/>
      </p:nvGrpSpPr>
      <p:grpSpPr>
        <a:xfrm>
          <a:off x="0" y="0"/>
          <a:ext cx="0" cy="0"/>
          <a:chOff x="0" y="0"/>
          <a:chExt cx="0" cy="0"/>
        </a:xfrm>
      </p:grpSpPr>
      <p:sp>
        <p:nvSpPr>
          <p:cNvPr id="292" name="Shape 29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93" name="Shape 293"/>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7" name="Shape 297"/>
        <p:cNvGrpSpPr/>
        <p:nvPr/>
      </p:nvGrpSpPr>
      <p:grpSpPr>
        <a:xfrm>
          <a:off x="0" y="0"/>
          <a:ext cx="0" cy="0"/>
          <a:chOff x="0" y="0"/>
          <a:chExt cx="0" cy="0"/>
        </a:xfrm>
      </p:grpSpPr>
      <p:sp>
        <p:nvSpPr>
          <p:cNvPr id="298" name="Shape 29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99" name="Shape 29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 name="Shape 142"/>
        <p:cNvGrpSpPr/>
        <p:nvPr/>
      </p:nvGrpSpPr>
      <p:grpSpPr>
        <a:xfrm>
          <a:off x="0" y="0"/>
          <a:ext cx="0" cy="0"/>
          <a:chOff x="0" y="0"/>
          <a:chExt cx="0" cy="0"/>
        </a:xfrm>
      </p:grpSpPr>
      <p:sp>
        <p:nvSpPr>
          <p:cNvPr id="143" name="Shape 14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4" name="Shape 14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9" name="Shape 149"/>
        <p:cNvGrpSpPr/>
        <p:nvPr/>
      </p:nvGrpSpPr>
      <p:grpSpPr>
        <a:xfrm>
          <a:off x="0" y="0"/>
          <a:ext cx="0" cy="0"/>
          <a:chOff x="0" y="0"/>
          <a:chExt cx="0" cy="0"/>
        </a:xfrm>
      </p:grpSpPr>
      <p:sp>
        <p:nvSpPr>
          <p:cNvPr id="150" name="Shape 15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1" name="Shape 15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5" name="Shape 155"/>
        <p:cNvGrpSpPr/>
        <p:nvPr/>
      </p:nvGrpSpPr>
      <p:grpSpPr>
        <a:xfrm>
          <a:off x="0" y="0"/>
          <a:ext cx="0" cy="0"/>
          <a:chOff x="0" y="0"/>
          <a:chExt cx="0" cy="0"/>
        </a:xfrm>
      </p:grpSpPr>
      <p:sp>
        <p:nvSpPr>
          <p:cNvPr id="156" name="Shape 15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7" name="Shape 15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3" name="Shape 163"/>
        <p:cNvGrpSpPr/>
        <p:nvPr/>
      </p:nvGrpSpPr>
      <p:grpSpPr>
        <a:xfrm>
          <a:off x="0" y="0"/>
          <a:ext cx="0" cy="0"/>
          <a:chOff x="0" y="0"/>
          <a:chExt cx="0" cy="0"/>
        </a:xfrm>
      </p:grpSpPr>
      <p:sp>
        <p:nvSpPr>
          <p:cNvPr id="164" name="Shape 16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5" name="Shape 165"/>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1" name="Shape 171"/>
        <p:cNvGrpSpPr/>
        <p:nvPr/>
      </p:nvGrpSpPr>
      <p:grpSpPr>
        <a:xfrm>
          <a:off x="0" y="0"/>
          <a:ext cx="0" cy="0"/>
          <a:chOff x="0" y="0"/>
          <a:chExt cx="0" cy="0"/>
        </a:xfrm>
      </p:grpSpPr>
      <p:sp>
        <p:nvSpPr>
          <p:cNvPr id="172" name="Shape 17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3" name="Shape 173"/>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9" name="Shape 179"/>
        <p:cNvGrpSpPr/>
        <p:nvPr/>
      </p:nvGrpSpPr>
      <p:grpSpPr>
        <a:xfrm>
          <a:off x="0" y="0"/>
          <a:ext cx="0" cy="0"/>
          <a:chOff x="0" y="0"/>
          <a:chExt cx="0" cy="0"/>
        </a:xfrm>
      </p:grpSpPr>
      <p:sp>
        <p:nvSpPr>
          <p:cNvPr id="180" name="Shape 18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1" name="Shape 18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6" name="Shape 186"/>
        <p:cNvGrpSpPr/>
        <p:nvPr/>
      </p:nvGrpSpPr>
      <p:grpSpPr>
        <a:xfrm>
          <a:off x="0" y="0"/>
          <a:ext cx="0" cy="0"/>
          <a:chOff x="0" y="0"/>
          <a:chExt cx="0" cy="0"/>
        </a:xfrm>
      </p:grpSpPr>
      <p:sp>
        <p:nvSpPr>
          <p:cNvPr id="187" name="Shape 18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8" name="Shape 18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
  <p:cSld name="Title slide">
    <p:spTree>
      <p:nvGrpSpPr>
        <p:cNvPr id="9" name="Shape 9"/>
        <p:cNvGrpSpPr/>
        <p:nvPr/>
      </p:nvGrpSpPr>
      <p:grpSpPr>
        <a:xfrm>
          <a:off x="0" y="0"/>
          <a:ext cx="0" cy="0"/>
          <a:chOff x="0" y="0"/>
          <a:chExt cx="0" cy="0"/>
        </a:xfrm>
      </p:grpSpPr>
      <p:sp>
        <p:nvSpPr>
          <p:cNvPr id="10" name="Shape 10"/>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rIns="91425" wrap="square" tIns="91425">
            <a:noAutofit/>
          </a:bodyPr>
          <a:lstStyle/>
          <a:p>
            <a:pPr indent="0" lvl="0" marL="0">
              <a:spcBef>
                <a:spcPts val="0"/>
              </a:spcBef>
              <a:buNone/>
            </a:pPr>
            <a:r>
              <a:t/>
            </a:r>
            <a:endParaRPr/>
          </a:p>
        </p:txBody>
      </p:sp>
      <p:grpSp>
        <p:nvGrpSpPr>
          <p:cNvPr id="11" name="Shape 11"/>
          <p:cNvGrpSpPr/>
          <p:nvPr/>
        </p:nvGrpSpPr>
        <p:grpSpPr>
          <a:xfrm>
            <a:off x="0" y="490"/>
            <a:ext cx="5153705" cy="5134399"/>
            <a:chOff x="0" y="75"/>
            <a:chExt cx="5153705" cy="5152950"/>
          </a:xfrm>
        </p:grpSpPr>
        <p:sp>
          <p:nvSpPr>
            <p:cNvPr id="12" name="Shape 12"/>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rIns="91425" wrap="square" tIns="91425">
              <a:noAutofit/>
            </a:bodyPr>
            <a:lstStyle/>
            <a:p>
              <a:pPr indent="0" lvl="0" marL="0">
                <a:spcBef>
                  <a:spcPts val="0"/>
                </a:spcBef>
                <a:buNone/>
              </a:pPr>
              <a:r>
                <a:t/>
              </a:r>
              <a:endParaRPr/>
            </a:p>
          </p:txBody>
        </p:sp>
        <p:sp>
          <p:nvSpPr>
            <p:cNvPr id="13" name="Shape 13"/>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rIns="91425" wrap="square" tIns="91425">
              <a:noAutofit/>
            </a:bodyPr>
            <a:lstStyle/>
            <a:p>
              <a:pPr indent="0" lvl="0" marL="0">
                <a:spcBef>
                  <a:spcPts val="0"/>
                </a:spcBef>
                <a:buNone/>
              </a:pPr>
              <a:r>
                <a:t/>
              </a:r>
              <a:endParaRPr/>
            </a:p>
          </p:txBody>
        </p:sp>
        <p:sp>
          <p:nvSpPr>
            <p:cNvPr id="14" name="Shape 14"/>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rIns="91425" wrap="square" tIns="91425">
              <a:noAutofit/>
            </a:bodyPr>
            <a:lstStyle/>
            <a:p>
              <a:pPr indent="0" lvl="0" marL="0">
                <a:spcBef>
                  <a:spcPts val="0"/>
                </a:spcBef>
                <a:buNone/>
              </a:pPr>
              <a:r>
                <a:t/>
              </a:r>
              <a:endParaRPr/>
            </a:p>
          </p:txBody>
        </p:sp>
        <p:sp>
          <p:nvSpPr>
            <p:cNvPr id="15" name="Shape 15"/>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rIns="91425" wrap="square" tIns="91425">
              <a:noAutofit/>
            </a:bodyPr>
            <a:lstStyle/>
            <a:p>
              <a:pPr indent="0" lvl="0" marL="0">
                <a:spcBef>
                  <a:spcPts val="0"/>
                </a:spcBef>
                <a:buNone/>
              </a:pPr>
              <a:r>
                <a:t/>
              </a:r>
              <a:endParaRPr/>
            </a:p>
          </p:txBody>
        </p:sp>
      </p:grpSp>
      <p:sp>
        <p:nvSpPr>
          <p:cNvPr id="16" name="Shape 16"/>
          <p:cNvSpPr txBox="1"/>
          <p:nvPr>
            <p:ph type="ctrTitle"/>
          </p:nvPr>
        </p:nvSpPr>
        <p:spPr>
          <a:xfrm>
            <a:off x="3537150" y="1578400"/>
            <a:ext cx="5017500" cy="1578900"/>
          </a:xfrm>
          <a:prstGeom prst="rect">
            <a:avLst/>
          </a:prstGeom>
        </p:spPr>
        <p:txBody>
          <a:bodyPr anchorCtr="0" anchor="t" bIns="91425" lIns="91425" rIns="91425" wrap="square" tIns="91425"/>
          <a:lstStyle>
            <a:lvl1pPr lvl="0">
              <a:spcBef>
                <a:spcPts val="0"/>
              </a:spcBef>
              <a:buSzPts val="4000"/>
              <a:buNone/>
              <a:defRPr sz="4000"/>
            </a:lvl1pPr>
            <a:lvl2pPr lvl="1">
              <a:spcBef>
                <a:spcPts val="0"/>
              </a:spcBef>
              <a:buSzPts val="4000"/>
              <a:buNone/>
              <a:defRPr sz="4000"/>
            </a:lvl2pPr>
            <a:lvl3pPr lvl="2">
              <a:spcBef>
                <a:spcPts val="0"/>
              </a:spcBef>
              <a:buSzPts val="4000"/>
              <a:buNone/>
              <a:defRPr sz="4000"/>
            </a:lvl3pPr>
            <a:lvl4pPr lvl="3">
              <a:spcBef>
                <a:spcPts val="0"/>
              </a:spcBef>
              <a:buSzPts val="4000"/>
              <a:buNone/>
              <a:defRPr sz="4000"/>
            </a:lvl4pPr>
            <a:lvl5pPr lvl="4">
              <a:spcBef>
                <a:spcPts val="0"/>
              </a:spcBef>
              <a:buSzPts val="4000"/>
              <a:buNone/>
              <a:defRPr sz="4000"/>
            </a:lvl5pPr>
            <a:lvl6pPr lvl="5">
              <a:spcBef>
                <a:spcPts val="0"/>
              </a:spcBef>
              <a:buSzPts val="4000"/>
              <a:buNone/>
              <a:defRPr sz="4000"/>
            </a:lvl6pPr>
            <a:lvl7pPr lvl="6">
              <a:spcBef>
                <a:spcPts val="0"/>
              </a:spcBef>
              <a:buSzPts val="4000"/>
              <a:buNone/>
              <a:defRPr sz="4000"/>
            </a:lvl7pPr>
            <a:lvl8pPr lvl="7">
              <a:spcBef>
                <a:spcPts val="0"/>
              </a:spcBef>
              <a:buSzPts val="4000"/>
              <a:buNone/>
              <a:defRPr sz="4000"/>
            </a:lvl8pPr>
            <a:lvl9pPr lvl="8">
              <a:spcBef>
                <a:spcPts val="0"/>
              </a:spcBef>
              <a:buSzPts val="4000"/>
              <a:buNone/>
              <a:defRPr sz="4000"/>
            </a:lvl9pPr>
          </a:lstStyle>
          <a:p/>
        </p:txBody>
      </p:sp>
      <p:sp>
        <p:nvSpPr>
          <p:cNvPr id="17" name="Shape 17"/>
          <p:cNvSpPr txBox="1"/>
          <p:nvPr>
            <p:ph idx="1" type="subTitle"/>
          </p:nvPr>
        </p:nvSpPr>
        <p:spPr>
          <a:xfrm>
            <a:off x="5083950" y="3924925"/>
            <a:ext cx="3470700" cy="506100"/>
          </a:xfrm>
          <a:prstGeom prst="rect">
            <a:avLst/>
          </a:prstGeom>
        </p:spPr>
        <p:txBody>
          <a:bodyPr anchorCtr="0" anchor="t" bIns="91425" lIns="91425" rIns="91425" wrap="square" tIns="91425"/>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8" name="Shape 18"/>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ig number">
    <p:spTree>
      <p:nvGrpSpPr>
        <p:cNvPr id="105" name="Shape 105"/>
        <p:cNvGrpSpPr/>
        <p:nvPr/>
      </p:nvGrpSpPr>
      <p:grpSpPr>
        <a:xfrm>
          <a:off x="0" y="0"/>
          <a:ext cx="0" cy="0"/>
          <a:chOff x="0" y="0"/>
          <a:chExt cx="0" cy="0"/>
        </a:xfrm>
      </p:grpSpPr>
      <p:grpSp>
        <p:nvGrpSpPr>
          <p:cNvPr id="106" name="Shape 106"/>
          <p:cNvGrpSpPr/>
          <p:nvPr/>
        </p:nvGrpSpPr>
        <p:grpSpPr>
          <a:xfrm>
            <a:off x="4406400" y="0"/>
            <a:ext cx="4737600" cy="5143065"/>
            <a:chOff x="4406400" y="0"/>
            <a:chExt cx="4737600" cy="5143065"/>
          </a:xfrm>
        </p:grpSpPr>
        <p:sp>
          <p:nvSpPr>
            <p:cNvPr id="107" name="Shape 107"/>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rIns="91425" wrap="square" tIns="91425">
              <a:noAutofit/>
            </a:bodyPr>
            <a:lstStyle/>
            <a:p>
              <a:pPr indent="0" lvl="0" marL="0">
                <a:spcBef>
                  <a:spcPts val="0"/>
                </a:spcBef>
                <a:buNone/>
              </a:pPr>
              <a:r>
                <a:t/>
              </a:r>
              <a:endParaRPr/>
            </a:p>
          </p:txBody>
        </p:sp>
        <p:sp>
          <p:nvSpPr>
            <p:cNvPr id="108" name="Shape 108"/>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rIns="91425" wrap="square" tIns="91425">
              <a:noAutofit/>
            </a:bodyPr>
            <a:lstStyle/>
            <a:p>
              <a:pPr indent="0" lvl="0" marL="0">
                <a:spcBef>
                  <a:spcPts val="0"/>
                </a:spcBef>
                <a:buNone/>
              </a:pPr>
              <a:r>
                <a:t/>
              </a:r>
              <a:endParaRPr/>
            </a:p>
          </p:txBody>
        </p:sp>
        <p:sp>
          <p:nvSpPr>
            <p:cNvPr id="109" name="Shape 109"/>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indent="0" lvl="0" marL="0">
                <a:spcBef>
                  <a:spcPts val="0"/>
                </a:spcBef>
                <a:buNone/>
              </a:pPr>
              <a:r>
                <a:t/>
              </a:r>
              <a:endParaRPr/>
            </a:p>
          </p:txBody>
        </p:sp>
        <p:sp>
          <p:nvSpPr>
            <p:cNvPr id="110" name="Shape 110"/>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indent="0" lvl="0" marL="0">
                <a:spcBef>
                  <a:spcPts val="0"/>
                </a:spcBef>
                <a:buNone/>
              </a:pPr>
              <a:r>
                <a:t/>
              </a:r>
              <a:endParaRPr/>
            </a:p>
          </p:txBody>
        </p:sp>
        <p:sp>
          <p:nvSpPr>
            <p:cNvPr id="111" name="Shape 111"/>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indent="0" lvl="0" marL="0">
                <a:spcBef>
                  <a:spcPts val="0"/>
                </a:spcBef>
                <a:buNone/>
              </a:pPr>
              <a:r>
                <a:t/>
              </a:r>
              <a:endParaRPr/>
            </a:p>
          </p:txBody>
        </p:sp>
        <p:sp>
          <p:nvSpPr>
            <p:cNvPr id="112" name="Shape 112"/>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indent="0" lvl="0" marL="0">
                <a:spcBef>
                  <a:spcPts val="0"/>
                </a:spcBef>
                <a:buNone/>
              </a:pPr>
              <a:r>
                <a:t/>
              </a:r>
              <a:endParaRPr/>
            </a:p>
          </p:txBody>
        </p:sp>
        <p:sp>
          <p:nvSpPr>
            <p:cNvPr id="113" name="Shape 11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indent="0" lvl="0" marL="0">
                <a:spcBef>
                  <a:spcPts val="0"/>
                </a:spcBef>
                <a:buNone/>
              </a:pPr>
              <a:r>
                <a:t/>
              </a:r>
              <a:endParaRPr/>
            </a:p>
          </p:txBody>
        </p:sp>
        <p:sp>
          <p:nvSpPr>
            <p:cNvPr id="114" name="Shape 11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rIns="91425" wrap="square" tIns="91425">
              <a:noAutofit/>
            </a:bodyPr>
            <a:lstStyle/>
            <a:p>
              <a:pPr indent="0" lvl="0" marL="0">
                <a:spcBef>
                  <a:spcPts val="0"/>
                </a:spcBef>
                <a:buNone/>
              </a:pPr>
              <a:r>
                <a:t/>
              </a:r>
              <a:endParaRPr/>
            </a:p>
          </p:txBody>
        </p:sp>
        <p:sp>
          <p:nvSpPr>
            <p:cNvPr id="115" name="Shape 115"/>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indent="0" lvl="0" marL="0">
                <a:spcBef>
                  <a:spcPts val="0"/>
                </a:spcBef>
                <a:buNone/>
              </a:pPr>
              <a:r>
                <a:t/>
              </a:r>
              <a:endParaRPr/>
            </a:p>
          </p:txBody>
        </p:sp>
        <p:sp>
          <p:nvSpPr>
            <p:cNvPr id="116" name="Shape 116"/>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indent="0" lvl="0" marL="0">
                <a:spcBef>
                  <a:spcPts val="0"/>
                </a:spcBef>
                <a:buNone/>
              </a:pPr>
              <a:r>
                <a:t/>
              </a:r>
              <a:endParaRPr/>
            </a:p>
          </p:txBody>
        </p:sp>
        <p:sp>
          <p:nvSpPr>
            <p:cNvPr id="117" name="Shape 117"/>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indent="0" lvl="0" marL="0">
                <a:spcBef>
                  <a:spcPts val="0"/>
                </a:spcBef>
                <a:buNone/>
              </a:pPr>
              <a:r>
                <a:t/>
              </a:r>
              <a:endParaRPr/>
            </a:p>
          </p:txBody>
        </p:sp>
        <p:sp>
          <p:nvSpPr>
            <p:cNvPr id="118" name="Shape 118"/>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indent="0" lvl="0" marL="0">
                <a:spcBef>
                  <a:spcPts val="0"/>
                </a:spcBef>
                <a:buNone/>
              </a:pPr>
              <a:r>
                <a:t/>
              </a:r>
              <a:endParaRPr/>
            </a:p>
          </p:txBody>
        </p:sp>
        <p:sp>
          <p:nvSpPr>
            <p:cNvPr id="119" name="Shape 119"/>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indent="0" lvl="0" marL="0">
                <a:spcBef>
                  <a:spcPts val="0"/>
                </a:spcBef>
                <a:buNone/>
              </a:pPr>
              <a:r>
                <a:t/>
              </a:r>
              <a:endParaRPr/>
            </a:p>
          </p:txBody>
        </p:sp>
        <p:sp>
          <p:nvSpPr>
            <p:cNvPr id="120" name="Shape 120"/>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rIns="91425" wrap="square" tIns="91425">
              <a:noAutofit/>
            </a:bodyPr>
            <a:lstStyle/>
            <a:p>
              <a:pPr indent="0" lvl="0" marL="0">
                <a:spcBef>
                  <a:spcPts val="0"/>
                </a:spcBef>
                <a:buNone/>
              </a:pPr>
              <a:r>
                <a:t/>
              </a:r>
              <a:endParaRPr/>
            </a:p>
          </p:txBody>
        </p:sp>
        <p:sp>
          <p:nvSpPr>
            <p:cNvPr id="121" name="Shape 121"/>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indent="0" lvl="0" marL="0">
                <a:spcBef>
                  <a:spcPts val="0"/>
                </a:spcBef>
                <a:buNone/>
              </a:pPr>
              <a:r>
                <a:t/>
              </a:r>
              <a:endParaRPr/>
            </a:p>
          </p:txBody>
        </p:sp>
        <p:sp>
          <p:nvSpPr>
            <p:cNvPr id="122" name="Shape 122"/>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indent="0" lvl="0" marL="0">
                <a:spcBef>
                  <a:spcPts val="0"/>
                </a:spcBef>
                <a:buNone/>
              </a:pPr>
              <a:r>
                <a:t/>
              </a:r>
              <a:endParaRPr/>
            </a:p>
          </p:txBody>
        </p:sp>
        <p:sp>
          <p:nvSpPr>
            <p:cNvPr id="123" name="Shape 12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indent="0" lvl="0" marL="0">
                <a:spcBef>
                  <a:spcPts val="0"/>
                </a:spcBef>
                <a:buNone/>
              </a:pPr>
              <a:r>
                <a:t/>
              </a:r>
              <a:endParaRPr/>
            </a:p>
          </p:txBody>
        </p:sp>
        <p:sp>
          <p:nvSpPr>
            <p:cNvPr id="124" name="Shape 12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indent="0" lvl="0" marL="0">
                <a:spcBef>
                  <a:spcPts val="0"/>
                </a:spcBef>
                <a:buNone/>
              </a:pPr>
              <a:r>
                <a:t/>
              </a:r>
              <a:endParaRPr/>
            </a:p>
          </p:txBody>
        </p:sp>
      </p:grpSp>
      <p:sp>
        <p:nvSpPr>
          <p:cNvPr id="125" name="Shape 125"/>
          <p:cNvSpPr txBox="1"/>
          <p:nvPr>
            <p:ph type="title"/>
          </p:nvPr>
        </p:nvSpPr>
        <p:spPr>
          <a:xfrm>
            <a:off x="823850" y="1284675"/>
            <a:ext cx="4776000" cy="1300800"/>
          </a:xfrm>
          <a:prstGeom prst="rect">
            <a:avLst/>
          </a:prstGeom>
        </p:spPr>
        <p:txBody>
          <a:bodyPr anchorCtr="0" anchor="t" bIns="91425" lIns="91425" rIns="91425" wrap="square" tIns="91425"/>
          <a:lstStyle>
            <a:lvl1pPr lvl="0">
              <a:spcBef>
                <a:spcPts val="0"/>
              </a:spcBef>
              <a:buSzPts val="8000"/>
              <a:buNone/>
              <a:defRPr sz="8000"/>
            </a:lvl1pPr>
            <a:lvl2pPr lvl="1">
              <a:spcBef>
                <a:spcPts val="0"/>
              </a:spcBef>
              <a:buSzPts val="8000"/>
              <a:buNone/>
              <a:defRPr sz="8000"/>
            </a:lvl2pPr>
            <a:lvl3pPr lvl="2">
              <a:spcBef>
                <a:spcPts val="0"/>
              </a:spcBef>
              <a:buSzPts val="8000"/>
              <a:buNone/>
              <a:defRPr sz="8000"/>
            </a:lvl3pPr>
            <a:lvl4pPr lvl="3">
              <a:spcBef>
                <a:spcPts val="0"/>
              </a:spcBef>
              <a:buSzPts val="8000"/>
              <a:buNone/>
              <a:defRPr sz="8000"/>
            </a:lvl4pPr>
            <a:lvl5pPr lvl="4">
              <a:spcBef>
                <a:spcPts val="0"/>
              </a:spcBef>
              <a:buSzPts val="8000"/>
              <a:buNone/>
              <a:defRPr sz="8000"/>
            </a:lvl5pPr>
            <a:lvl6pPr lvl="5">
              <a:spcBef>
                <a:spcPts val="0"/>
              </a:spcBef>
              <a:buSzPts val="8000"/>
              <a:buNone/>
              <a:defRPr sz="8000"/>
            </a:lvl6pPr>
            <a:lvl7pPr lvl="6">
              <a:spcBef>
                <a:spcPts val="0"/>
              </a:spcBef>
              <a:buSzPts val="8000"/>
              <a:buNone/>
              <a:defRPr sz="8000"/>
            </a:lvl7pPr>
            <a:lvl8pPr lvl="7">
              <a:spcBef>
                <a:spcPts val="0"/>
              </a:spcBef>
              <a:buSzPts val="8000"/>
              <a:buNone/>
              <a:defRPr sz="8000"/>
            </a:lvl8pPr>
            <a:lvl9pPr lvl="8">
              <a:spcBef>
                <a:spcPts val="0"/>
              </a:spcBef>
              <a:buSzPts val="8000"/>
              <a:buNone/>
              <a:defRPr sz="8000"/>
            </a:lvl9pPr>
          </a:lstStyle>
          <a:p/>
        </p:txBody>
      </p:sp>
      <p:sp>
        <p:nvSpPr>
          <p:cNvPr id="126" name="Shape 126"/>
          <p:cNvSpPr txBox="1"/>
          <p:nvPr>
            <p:ph idx="1" type="body"/>
          </p:nvPr>
        </p:nvSpPr>
        <p:spPr>
          <a:xfrm>
            <a:off x="823850" y="2643124"/>
            <a:ext cx="4776000" cy="1218900"/>
          </a:xfrm>
          <a:prstGeom prst="rect">
            <a:avLst/>
          </a:prstGeom>
        </p:spPr>
        <p:txBody>
          <a:bodyPr anchorCtr="0" anchor="t" bIns="91425" lIns="91425" rIns="91425" wrap="square" tIns="91425"/>
          <a:lstStyle>
            <a:lvl1pPr lvl="0">
              <a:spcBef>
                <a:spcPts val="0"/>
              </a:spcBef>
              <a:buSzPts val="1300"/>
              <a:buChar char="●"/>
              <a:defRPr/>
            </a:lvl1pPr>
            <a:lvl2pPr lvl="1">
              <a:spcBef>
                <a:spcPts val="0"/>
              </a:spcBef>
              <a:buSzPts val="1100"/>
              <a:buChar char="○"/>
              <a:defRPr/>
            </a:lvl2pPr>
            <a:lvl3pPr lvl="2">
              <a:spcBef>
                <a:spcPts val="0"/>
              </a:spcBef>
              <a:buSzPts val="1100"/>
              <a:buChar char="■"/>
              <a:defRPr/>
            </a:lvl3pPr>
            <a:lvl4pPr lvl="3">
              <a:spcBef>
                <a:spcPts val="0"/>
              </a:spcBef>
              <a:buSzPts val="1100"/>
              <a:buChar char="●"/>
              <a:defRPr/>
            </a:lvl4pPr>
            <a:lvl5pPr lvl="4">
              <a:spcBef>
                <a:spcPts val="0"/>
              </a:spcBef>
              <a:buSzPts val="1100"/>
              <a:buChar char="○"/>
              <a:defRPr/>
            </a:lvl5pPr>
            <a:lvl6pPr lvl="5">
              <a:spcBef>
                <a:spcPts val="0"/>
              </a:spcBef>
              <a:buSzPts val="1100"/>
              <a:buChar char="■"/>
              <a:defRPr/>
            </a:lvl6pPr>
            <a:lvl7pPr lvl="6">
              <a:spcBef>
                <a:spcPts val="0"/>
              </a:spcBef>
              <a:buSzPts val="1100"/>
              <a:buChar char="●"/>
              <a:defRPr/>
            </a:lvl7pPr>
            <a:lvl8pPr lvl="7">
              <a:spcBef>
                <a:spcPts val="0"/>
              </a:spcBef>
              <a:buSzPts val="1100"/>
              <a:buChar char="○"/>
              <a:defRPr/>
            </a:lvl8pPr>
            <a:lvl9pPr lvl="8">
              <a:spcBef>
                <a:spcPts val="0"/>
              </a:spcBef>
              <a:buSzPts val="1100"/>
              <a:buChar char="■"/>
              <a:defRPr/>
            </a:lvl9pPr>
          </a:lstStyle>
          <a:p/>
        </p:txBody>
      </p:sp>
      <p:sp>
        <p:nvSpPr>
          <p:cNvPr id="127" name="Shape 127"/>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blank">
  <p:cSld name="Blank">
    <p:spTree>
      <p:nvGrpSpPr>
        <p:cNvPr id="128" name="Shape 128"/>
        <p:cNvGrpSpPr/>
        <p:nvPr/>
      </p:nvGrpSpPr>
      <p:grpSpPr>
        <a:xfrm>
          <a:off x="0" y="0"/>
          <a:ext cx="0" cy="0"/>
          <a:chOff x="0" y="0"/>
          <a:chExt cx="0" cy="0"/>
        </a:xfrm>
      </p:grpSpPr>
      <p:sp>
        <p:nvSpPr>
          <p:cNvPr id="129" name="Shape 129"/>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secHead">
  <p:cSld name="Section header">
    <p:spTree>
      <p:nvGrpSpPr>
        <p:cNvPr id="19" name="Shape 19"/>
        <p:cNvGrpSpPr/>
        <p:nvPr/>
      </p:nvGrpSpPr>
      <p:grpSpPr>
        <a:xfrm>
          <a:off x="0" y="0"/>
          <a:ext cx="0" cy="0"/>
          <a:chOff x="0" y="0"/>
          <a:chExt cx="0" cy="0"/>
        </a:xfrm>
      </p:grpSpPr>
      <p:grpSp>
        <p:nvGrpSpPr>
          <p:cNvPr id="20" name="Shape 20"/>
          <p:cNvGrpSpPr/>
          <p:nvPr/>
        </p:nvGrpSpPr>
        <p:grpSpPr>
          <a:xfrm>
            <a:off x="4406400" y="0"/>
            <a:ext cx="4737600" cy="5143065"/>
            <a:chOff x="4406400" y="0"/>
            <a:chExt cx="4737600" cy="5143065"/>
          </a:xfrm>
        </p:grpSpPr>
        <p:sp>
          <p:nvSpPr>
            <p:cNvPr id="21" name="Shape 21"/>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rIns="91425" wrap="square" tIns="91425">
              <a:noAutofit/>
            </a:bodyPr>
            <a:lstStyle/>
            <a:p>
              <a:pPr indent="0" lvl="0" marL="0">
                <a:spcBef>
                  <a:spcPts val="0"/>
                </a:spcBef>
                <a:buNone/>
              </a:pPr>
              <a:r>
                <a:t/>
              </a:r>
              <a:endParaRPr/>
            </a:p>
          </p:txBody>
        </p:sp>
        <p:sp>
          <p:nvSpPr>
            <p:cNvPr id="22" name="Shape 22"/>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rIns="91425" wrap="square" tIns="91425">
              <a:noAutofit/>
            </a:bodyPr>
            <a:lstStyle/>
            <a:p>
              <a:pPr indent="0" lvl="0" marL="0">
                <a:spcBef>
                  <a:spcPts val="0"/>
                </a:spcBef>
                <a:buNone/>
              </a:pPr>
              <a:r>
                <a:t/>
              </a:r>
              <a:endParaRPr/>
            </a:p>
          </p:txBody>
        </p:sp>
        <p:sp>
          <p:nvSpPr>
            <p:cNvPr id="23" name="Shape 2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indent="0" lvl="0" marL="0">
                <a:spcBef>
                  <a:spcPts val="0"/>
                </a:spcBef>
                <a:buNone/>
              </a:pPr>
              <a:r>
                <a:t/>
              </a:r>
              <a:endParaRPr/>
            </a:p>
          </p:txBody>
        </p:sp>
        <p:sp>
          <p:nvSpPr>
            <p:cNvPr id="24" name="Shape 2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indent="0" lvl="0" marL="0">
                <a:spcBef>
                  <a:spcPts val="0"/>
                </a:spcBef>
                <a:buNone/>
              </a:pPr>
              <a:r>
                <a:t/>
              </a:r>
              <a:endParaRPr/>
            </a:p>
          </p:txBody>
        </p:sp>
        <p:sp>
          <p:nvSpPr>
            <p:cNvPr id="25" name="Shape 25"/>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indent="0" lvl="0" marL="0">
                <a:spcBef>
                  <a:spcPts val="0"/>
                </a:spcBef>
                <a:buNone/>
              </a:pPr>
              <a:r>
                <a:t/>
              </a:r>
              <a:endParaRPr/>
            </a:p>
          </p:txBody>
        </p:sp>
        <p:sp>
          <p:nvSpPr>
            <p:cNvPr id="26" name="Shape 26"/>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indent="0" lvl="0" marL="0">
                <a:spcBef>
                  <a:spcPts val="0"/>
                </a:spcBef>
                <a:buNone/>
              </a:pPr>
              <a:r>
                <a:t/>
              </a:r>
              <a:endParaRPr/>
            </a:p>
          </p:txBody>
        </p:sp>
        <p:sp>
          <p:nvSpPr>
            <p:cNvPr id="27" name="Shape 27"/>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indent="0" lvl="0" marL="0">
                <a:spcBef>
                  <a:spcPts val="0"/>
                </a:spcBef>
                <a:buNone/>
              </a:pPr>
              <a:r>
                <a:t/>
              </a:r>
              <a:endParaRPr/>
            </a:p>
          </p:txBody>
        </p:sp>
        <p:sp>
          <p:nvSpPr>
            <p:cNvPr id="28" name="Shape 28"/>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rIns="91425" wrap="square" tIns="91425">
              <a:noAutofit/>
            </a:bodyPr>
            <a:lstStyle/>
            <a:p>
              <a:pPr indent="0" lvl="0" marL="0">
                <a:spcBef>
                  <a:spcPts val="0"/>
                </a:spcBef>
                <a:buNone/>
              </a:pPr>
              <a:r>
                <a:t/>
              </a:r>
              <a:endParaRPr/>
            </a:p>
          </p:txBody>
        </p:sp>
        <p:sp>
          <p:nvSpPr>
            <p:cNvPr id="29" name="Shape 29"/>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indent="0" lvl="0" marL="0">
                <a:spcBef>
                  <a:spcPts val="0"/>
                </a:spcBef>
                <a:buNone/>
              </a:pPr>
              <a:r>
                <a:t/>
              </a:r>
              <a:endParaRPr/>
            </a:p>
          </p:txBody>
        </p:sp>
        <p:sp>
          <p:nvSpPr>
            <p:cNvPr id="30" name="Shape 30"/>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indent="0" lvl="0" marL="0">
                <a:spcBef>
                  <a:spcPts val="0"/>
                </a:spcBef>
                <a:buNone/>
              </a:pPr>
              <a:r>
                <a:t/>
              </a:r>
              <a:endParaRPr/>
            </a:p>
          </p:txBody>
        </p:sp>
        <p:sp>
          <p:nvSpPr>
            <p:cNvPr id="31" name="Shape 31"/>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indent="0" lvl="0" marL="0">
                <a:spcBef>
                  <a:spcPts val="0"/>
                </a:spcBef>
                <a:buNone/>
              </a:pPr>
              <a:r>
                <a:t/>
              </a:r>
              <a:endParaRPr/>
            </a:p>
          </p:txBody>
        </p:sp>
        <p:sp>
          <p:nvSpPr>
            <p:cNvPr id="32" name="Shape 32"/>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indent="0" lvl="0" marL="0">
                <a:spcBef>
                  <a:spcPts val="0"/>
                </a:spcBef>
                <a:buNone/>
              </a:pPr>
              <a:r>
                <a:t/>
              </a:r>
              <a:endParaRPr/>
            </a:p>
          </p:txBody>
        </p:sp>
        <p:sp>
          <p:nvSpPr>
            <p:cNvPr id="33" name="Shape 3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indent="0" lvl="0" marL="0">
                <a:spcBef>
                  <a:spcPts val="0"/>
                </a:spcBef>
                <a:buNone/>
              </a:pPr>
              <a:r>
                <a:t/>
              </a:r>
              <a:endParaRPr/>
            </a:p>
          </p:txBody>
        </p:sp>
        <p:sp>
          <p:nvSpPr>
            <p:cNvPr id="34" name="Shape 3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rIns="91425" wrap="square" tIns="91425">
              <a:noAutofit/>
            </a:bodyPr>
            <a:lstStyle/>
            <a:p>
              <a:pPr indent="0" lvl="0" marL="0">
                <a:spcBef>
                  <a:spcPts val="0"/>
                </a:spcBef>
                <a:buNone/>
              </a:pPr>
              <a:r>
                <a:t/>
              </a:r>
              <a:endParaRPr/>
            </a:p>
          </p:txBody>
        </p:sp>
        <p:sp>
          <p:nvSpPr>
            <p:cNvPr id="35" name="Shape 35"/>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indent="0" lvl="0" marL="0">
                <a:spcBef>
                  <a:spcPts val="0"/>
                </a:spcBef>
                <a:buNone/>
              </a:pPr>
              <a:r>
                <a:t/>
              </a:r>
              <a:endParaRPr/>
            </a:p>
          </p:txBody>
        </p:sp>
        <p:sp>
          <p:nvSpPr>
            <p:cNvPr id="36" name="Shape 36"/>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indent="0" lvl="0" marL="0">
                <a:spcBef>
                  <a:spcPts val="0"/>
                </a:spcBef>
                <a:buNone/>
              </a:pPr>
              <a:r>
                <a:t/>
              </a:r>
              <a:endParaRPr/>
            </a:p>
          </p:txBody>
        </p:sp>
        <p:sp>
          <p:nvSpPr>
            <p:cNvPr id="37" name="Shape 37"/>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indent="0" lvl="0" marL="0">
                <a:spcBef>
                  <a:spcPts val="0"/>
                </a:spcBef>
                <a:buNone/>
              </a:pPr>
              <a:r>
                <a:t/>
              </a:r>
              <a:endParaRPr/>
            </a:p>
          </p:txBody>
        </p:sp>
        <p:sp>
          <p:nvSpPr>
            <p:cNvPr id="38" name="Shape 38"/>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indent="0" lvl="0" marL="0">
                <a:spcBef>
                  <a:spcPts val="0"/>
                </a:spcBef>
                <a:buNone/>
              </a:pPr>
              <a:r>
                <a:t/>
              </a:r>
              <a:endParaRPr/>
            </a:p>
          </p:txBody>
        </p:sp>
      </p:grpSp>
      <p:sp>
        <p:nvSpPr>
          <p:cNvPr id="39" name="Shape 39"/>
          <p:cNvSpPr txBox="1"/>
          <p:nvPr>
            <p:ph type="title"/>
          </p:nvPr>
        </p:nvSpPr>
        <p:spPr>
          <a:xfrm>
            <a:off x="823850" y="2053000"/>
            <a:ext cx="4587000" cy="1148700"/>
          </a:xfrm>
          <a:prstGeom prst="rect">
            <a:avLst/>
          </a:prstGeom>
        </p:spPr>
        <p:txBody>
          <a:bodyPr anchorCtr="0" anchor="ctr" bIns="91425" lIns="91425" rIns="91425" wrap="square" tIns="91425"/>
          <a:lstStyle>
            <a:lvl1pPr lvl="0">
              <a:spcBef>
                <a:spcPts val="0"/>
              </a:spcBef>
              <a:buSzPts val="2800"/>
              <a:buNone/>
              <a:defRPr/>
            </a:lvl1pPr>
            <a:lvl2pPr lvl="1">
              <a:spcBef>
                <a:spcPts val="0"/>
              </a:spcBef>
              <a:buSzPts val="2800"/>
              <a:buNone/>
              <a:defRPr/>
            </a:lvl2pPr>
            <a:lvl3pPr lvl="2">
              <a:spcBef>
                <a:spcPts val="0"/>
              </a:spcBef>
              <a:buSzPts val="2800"/>
              <a:buNone/>
              <a:defRPr/>
            </a:lvl3pPr>
            <a:lvl4pPr lvl="3">
              <a:spcBef>
                <a:spcPts val="0"/>
              </a:spcBef>
              <a:buSzPts val="2800"/>
              <a:buNone/>
              <a:defRPr/>
            </a:lvl4pPr>
            <a:lvl5pPr lvl="4">
              <a:spcBef>
                <a:spcPts val="0"/>
              </a:spcBef>
              <a:buSzPts val="2800"/>
              <a:buNone/>
              <a:defRPr/>
            </a:lvl5pPr>
            <a:lvl6pPr lvl="5">
              <a:spcBef>
                <a:spcPts val="0"/>
              </a:spcBef>
              <a:buSzPts val="2800"/>
              <a:buNone/>
              <a:defRPr/>
            </a:lvl6pPr>
            <a:lvl7pPr lvl="6">
              <a:spcBef>
                <a:spcPts val="0"/>
              </a:spcBef>
              <a:buSzPts val="2800"/>
              <a:buNone/>
              <a:defRPr/>
            </a:lvl7pPr>
            <a:lvl8pPr lvl="7">
              <a:spcBef>
                <a:spcPts val="0"/>
              </a:spcBef>
              <a:buSzPts val="2800"/>
              <a:buNone/>
              <a:defRPr/>
            </a:lvl8pPr>
            <a:lvl9pPr lvl="8">
              <a:spcBef>
                <a:spcPts val="0"/>
              </a:spcBef>
              <a:buSzPts val="2800"/>
              <a:buNone/>
              <a:defRPr/>
            </a:lvl9pPr>
          </a:lstStyle>
          <a:p/>
        </p:txBody>
      </p:sp>
      <p:sp>
        <p:nvSpPr>
          <p:cNvPr id="40" name="Shape 40"/>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x">
  <p:cSld name="Title and body">
    <p:spTree>
      <p:nvGrpSpPr>
        <p:cNvPr id="41" name="Shape 41"/>
        <p:cNvGrpSpPr/>
        <p:nvPr/>
      </p:nvGrpSpPr>
      <p:grpSpPr>
        <a:xfrm>
          <a:off x="0" y="0"/>
          <a:ext cx="0" cy="0"/>
          <a:chOff x="0" y="0"/>
          <a:chExt cx="0" cy="0"/>
        </a:xfrm>
      </p:grpSpPr>
      <p:grpSp>
        <p:nvGrpSpPr>
          <p:cNvPr id="42" name="Shape 42"/>
          <p:cNvGrpSpPr/>
          <p:nvPr/>
        </p:nvGrpSpPr>
        <p:grpSpPr>
          <a:xfrm>
            <a:off x="0" y="381001"/>
            <a:ext cx="1037850" cy="1016287"/>
            <a:chOff x="0" y="381001"/>
            <a:chExt cx="1037850" cy="1016287"/>
          </a:xfrm>
        </p:grpSpPr>
        <p:sp>
          <p:nvSpPr>
            <p:cNvPr id="43" name="Shape 43"/>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rIns="91425" wrap="square" tIns="91425">
              <a:noAutofit/>
            </a:bodyPr>
            <a:lstStyle/>
            <a:p>
              <a:pPr indent="0" lvl="0" marL="0">
                <a:spcBef>
                  <a:spcPts val="0"/>
                </a:spcBef>
                <a:buNone/>
              </a:pPr>
              <a:r>
                <a:t/>
              </a:r>
              <a:endParaRPr/>
            </a:p>
          </p:txBody>
        </p:sp>
        <p:sp>
          <p:nvSpPr>
            <p:cNvPr id="44" name="Shape 4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rIns="91425" wrap="square" tIns="91425">
              <a:noAutofit/>
            </a:bodyPr>
            <a:lstStyle/>
            <a:p>
              <a:pPr indent="0" lvl="0" marL="0">
                <a:spcBef>
                  <a:spcPts val="0"/>
                </a:spcBef>
                <a:buNone/>
              </a:pPr>
              <a:r>
                <a:t/>
              </a:r>
              <a:endParaRPr/>
            </a:p>
          </p:txBody>
        </p:sp>
      </p:grpSp>
      <p:sp>
        <p:nvSpPr>
          <p:cNvPr id="45" name="Shape 45"/>
          <p:cNvSpPr txBox="1"/>
          <p:nvPr>
            <p:ph type="title"/>
          </p:nvPr>
        </p:nvSpPr>
        <p:spPr>
          <a:xfrm>
            <a:off x="1297500" y="393750"/>
            <a:ext cx="7038900" cy="914100"/>
          </a:xfrm>
          <a:prstGeom prst="rect">
            <a:avLst/>
          </a:prstGeom>
        </p:spPr>
        <p:txBody>
          <a:bodyPr anchorCtr="0" anchor="t" bIns="91425" lIns="91425" rIns="91425" wrap="square" tIns="91425"/>
          <a:lstStyle>
            <a:lvl1pPr lvl="0">
              <a:spcBef>
                <a:spcPts val="0"/>
              </a:spcBef>
              <a:buSzPts val="2400"/>
              <a:buNone/>
              <a:defRPr sz="2400"/>
            </a:lvl1pPr>
            <a:lvl2pPr lvl="1">
              <a:spcBef>
                <a:spcPts val="0"/>
              </a:spcBef>
              <a:buSzPts val="2400"/>
              <a:buNone/>
              <a:defRPr sz="2400"/>
            </a:lvl2pPr>
            <a:lvl3pPr lvl="2">
              <a:spcBef>
                <a:spcPts val="0"/>
              </a:spcBef>
              <a:buSzPts val="2400"/>
              <a:buNone/>
              <a:defRPr sz="2400"/>
            </a:lvl3pPr>
            <a:lvl4pPr lvl="3">
              <a:spcBef>
                <a:spcPts val="0"/>
              </a:spcBef>
              <a:buSzPts val="2400"/>
              <a:buNone/>
              <a:defRPr sz="2400"/>
            </a:lvl4pPr>
            <a:lvl5pPr lvl="4">
              <a:spcBef>
                <a:spcPts val="0"/>
              </a:spcBef>
              <a:buSzPts val="2400"/>
              <a:buNone/>
              <a:defRPr sz="2400"/>
            </a:lvl5pPr>
            <a:lvl6pPr lvl="5">
              <a:spcBef>
                <a:spcPts val="0"/>
              </a:spcBef>
              <a:buSzPts val="2400"/>
              <a:buNone/>
              <a:defRPr sz="2400"/>
            </a:lvl6pPr>
            <a:lvl7pPr lvl="6">
              <a:spcBef>
                <a:spcPts val="0"/>
              </a:spcBef>
              <a:buSzPts val="2400"/>
              <a:buNone/>
              <a:defRPr sz="2400"/>
            </a:lvl7pPr>
            <a:lvl8pPr lvl="7">
              <a:spcBef>
                <a:spcPts val="0"/>
              </a:spcBef>
              <a:buSzPts val="2400"/>
              <a:buNone/>
              <a:defRPr sz="2400"/>
            </a:lvl8pPr>
            <a:lvl9pPr lvl="8">
              <a:spcBef>
                <a:spcPts val="0"/>
              </a:spcBef>
              <a:buSzPts val="2400"/>
              <a:buNone/>
              <a:defRPr sz="2400"/>
            </a:lvl9pPr>
          </a:lstStyle>
          <a:p/>
        </p:txBody>
      </p:sp>
      <p:sp>
        <p:nvSpPr>
          <p:cNvPr id="46" name="Shape 46"/>
          <p:cNvSpPr txBox="1"/>
          <p:nvPr>
            <p:ph idx="1" type="body"/>
          </p:nvPr>
        </p:nvSpPr>
        <p:spPr>
          <a:xfrm>
            <a:off x="1297500" y="1567550"/>
            <a:ext cx="7038900" cy="2911200"/>
          </a:xfrm>
          <a:prstGeom prst="rect">
            <a:avLst/>
          </a:prstGeom>
        </p:spPr>
        <p:txBody>
          <a:bodyPr anchorCtr="0" anchor="t" bIns="91425" lIns="91425" rIns="91425" wrap="square" tIns="91425"/>
          <a:lstStyle>
            <a:lvl1pPr lvl="0">
              <a:spcBef>
                <a:spcPts val="0"/>
              </a:spcBef>
              <a:buSzPts val="1300"/>
              <a:buChar char="●"/>
              <a:defRPr/>
            </a:lvl1pPr>
            <a:lvl2pPr lvl="1">
              <a:spcBef>
                <a:spcPts val="0"/>
              </a:spcBef>
              <a:buSzPts val="1100"/>
              <a:buChar char="○"/>
              <a:defRPr/>
            </a:lvl2pPr>
            <a:lvl3pPr lvl="2">
              <a:spcBef>
                <a:spcPts val="0"/>
              </a:spcBef>
              <a:buSzPts val="1100"/>
              <a:buChar char="■"/>
              <a:defRPr/>
            </a:lvl3pPr>
            <a:lvl4pPr lvl="3">
              <a:spcBef>
                <a:spcPts val="0"/>
              </a:spcBef>
              <a:buSzPts val="1100"/>
              <a:buChar char="●"/>
              <a:defRPr/>
            </a:lvl4pPr>
            <a:lvl5pPr lvl="4">
              <a:spcBef>
                <a:spcPts val="0"/>
              </a:spcBef>
              <a:buSzPts val="1100"/>
              <a:buChar char="○"/>
              <a:defRPr/>
            </a:lvl5pPr>
            <a:lvl6pPr lvl="5">
              <a:spcBef>
                <a:spcPts val="0"/>
              </a:spcBef>
              <a:buSzPts val="1100"/>
              <a:buChar char="■"/>
              <a:defRPr/>
            </a:lvl6pPr>
            <a:lvl7pPr lvl="6">
              <a:spcBef>
                <a:spcPts val="0"/>
              </a:spcBef>
              <a:buSzPts val="1100"/>
              <a:buChar char="●"/>
              <a:defRPr/>
            </a:lvl7pPr>
            <a:lvl8pPr lvl="7">
              <a:spcBef>
                <a:spcPts val="0"/>
              </a:spcBef>
              <a:buSzPts val="1100"/>
              <a:buChar char="○"/>
              <a:defRPr/>
            </a:lvl8pPr>
            <a:lvl9pPr lvl="8">
              <a:spcBef>
                <a:spcPts val="0"/>
              </a:spcBef>
              <a:buSzPts val="1100"/>
              <a:buChar char="■"/>
              <a:defRPr/>
            </a:lvl9pPr>
          </a:lstStyle>
          <a:p/>
        </p:txBody>
      </p:sp>
      <p:sp>
        <p:nvSpPr>
          <p:cNvPr id="47" name="Shape 47"/>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woColTx">
  <p:cSld name="Title and two columns">
    <p:spTree>
      <p:nvGrpSpPr>
        <p:cNvPr id="48" name="Shape 48"/>
        <p:cNvGrpSpPr/>
        <p:nvPr/>
      </p:nvGrpSpPr>
      <p:grpSpPr>
        <a:xfrm>
          <a:off x="0" y="0"/>
          <a:ext cx="0" cy="0"/>
          <a:chOff x="0" y="0"/>
          <a:chExt cx="0" cy="0"/>
        </a:xfrm>
      </p:grpSpPr>
      <p:grpSp>
        <p:nvGrpSpPr>
          <p:cNvPr id="49" name="Shape 49"/>
          <p:cNvGrpSpPr/>
          <p:nvPr/>
        </p:nvGrpSpPr>
        <p:grpSpPr>
          <a:xfrm>
            <a:off x="0" y="381001"/>
            <a:ext cx="1037850" cy="1016287"/>
            <a:chOff x="0" y="381001"/>
            <a:chExt cx="1037850" cy="1016287"/>
          </a:xfrm>
        </p:grpSpPr>
        <p:sp>
          <p:nvSpPr>
            <p:cNvPr id="50" name="Shape 50"/>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rIns="91425" wrap="square" tIns="91425">
              <a:noAutofit/>
            </a:bodyPr>
            <a:lstStyle/>
            <a:p>
              <a:pPr indent="0" lvl="0" marL="0">
                <a:spcBef>
                  <a:spcPts val="0"/>
                </a:spcBef>
                <a:buNone/>
              </a:pPr>
              <a:r>
                <a:t/>
              </a:r>
              <a:endParaRPr/>
            </a:p>
          </p:txBody>
        </p:sp>
        <p:sp>
          <p:nvSpPr>
            <p:cNvPr id="51" name="Shape 51"/>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rIns="91425" wrap="square" tIns="91425">
              <a:noAutofit/>
            </a:bodyPr>
            <a:lstStyle/>
            <a:p>
              <a:pPr indent="0" lvl="0" marL="0">
                <a:spcBef>
                  <a:spcPts val="0"/>
                </a:spcBef>
                <a:buNone/>
              </a:pPr>
              <a:r>
                <a:t/>
              </a:r>
              <a:endParaRPr/>
            </a:p>
          </p:txBody>
        </p:sp>
      </p:grpSp>
      <p:sp>
        <p:nvSpPr>
          <p:cNvPr id="52" name="Shape 52"/>
          <p:cNvSpPr txBox="1"/>
          <p:nvPr>
            <p:ph type="title"/>
          </p:nvPr>
        </p:nvSpPr>
        <p:spPr>
          <a:xfrm>
            <a:off x="1297500" y="393750"/>
            <a:ext cx="7038900" cy="914100"/>
          </a:xfrm>
          <a:prstGeom prst="rect">
            <a:avLst/>
          </a:prstGeom>
        </p:spPr>
        <p:txBody>
          <a:bodyPr anchorCtr="0" anchor="t" bIns="91425" lIns="91425" rIns="91425" wrap="square" tIns="91425"/>
          <a:lstStyle>
            <a:lvl1pPr lvl="0">
              <a:spcBef>
                <a:spcPts val="0"/>
              </a:spcBef>
              <a:buSzPts val="2400"/>
              <a:buNone/>
              <a:defRPr sz="2400"/>
            </a:lvl1pPr>
            <a:lvl2pPr lvl="1">
              <a:spcBef>
                <a:spcPts val="0"/>
              </a:spcBef>
              <a:buSzPts val="2400"/>
              <a:buNone/>
              <a:defRPr sz="2400"/>
            </a:lvl2pPr>
            <a:lvl3pPr lvl="2">
              <a:spcBef>
                <a:spcPts val="0"/>
              </a:spcBef>
              <a:buSzPts val="2400"/>
              <a:buNone/>
              <a:defRPr sz="2400"/>
            </a:lvl3pPr>
            <a:lvl4pPr lvl="3">
              <a:spcBef>
                <a:spcPts val="0"/>
              </a:spcBef>
              <a:buSzPts val="2400"/>
              <a:buNone/>
              <a:defRPr sz="2400"/>
            </a:lvl4pPr>
            <a:lvl5pPr lvl="4">
              <a:spcBef>
                <a:spcPts val="0"/>
              </a:spcBef>
              <a:buSzPts val="2400"/>
              <a:buNone/>
              <a:defRPr sz="2400"/>
            </a:lvl5pPr>
            <a:lvl6pPr lvl="5">
              <a:spcBef>
                <a:spcPts val="0"/>
              </a:spcBef>
              <a:buSzPts val="2400"/>
              <a:buNone/>
              <a:defRPr sz="2400"/>
            </a:lvl6pPr>
            <a:lvl7pPr lvl="6">
              <a:spcBef>
                <a:spcPts val="0"/>
              </a:spcBef>
              <a:buSzPts val="2400"/>
              <a:buNone/>
              <a:defRPr sz="2400"/>
            </a:lvl7pPr>
            <a:lvl8pPr lvl="7">
              <a:spcBef>
                <a:spcPts val="0"/>
              </a:spcBef>
              <a:buSzPts val="2400"/>
              <a:buNone/>
              <a:defRPr sz="2400"/>
            </a:lvl8pPr>
            <a:lvl9pPr lvl="8">
              <a:spcBef>
                <a:spcPts val="0"/>
              </a:spcBef>
              <a:buSzPts val="2400"/>
              <a:buNone/>
              <a:defRPr sz="2400"/>
            </a:lvl9pPr>
          </a:lstStyle>
          <a:p/>
        </p:txBody>
      </p:sp>
      <p:sp>
        <p:nvSpPr>
          <p:cNvPr id="53" name="Shape 53"/>
          <p:cNvSpPr txBox="1"/>
          <p:nvPr>
            <p:ph idx="1" type="body"/>
          </p:nvPr>
        </p:nvSpPr>
        <p:spPr>
          <a:xfrm>
            <a:off x="1297500" y="1567550"/>
            <a:ext cx="3403200" cy="2911200"/>
          </a:xfrm>
          <a:prstGeom prst="rect">
            <a:avLst/>
          </a:prstGeom>
        </p:spPr>
        <p:txBody>
          <a:bodyPr anchorCtr="0" anchor="t" bIns="91425" lIns="91425" rIns="91425" wrap="square" tIns="91425"/>
          <a:lstStyle>
            <a:lvl1pPr lvl="0">
              <a:spcBef>
                <a:spcPts val="0"/>
              </a:spcBef>
              <a:buSzPts val="1300"/>
              <a:buChar char="●"/>
              <a:defRPr/>
            </a:lvl1pPr>
            <a:lvl2pPr lvl="1">
              <a:spcBef>
                <a:spcPts val="0"/>
              </a:spcBef>
              <a:buSzPts val="1100"/>
              <a:buChar char="○"/>
              <a:defRPr/>
            </a:lvl2pPr>
            <a:lvl3pPr lvl="2">
              <a:spcBef>
                <a:spcPts val="0"/>
              </a:spcBef>
              <a:buSzPts val="1100"/>
              <a:buChar char="■"/>
              <a:defRPr/>
            </a:lvl3pPr>
            <a:lvl4pPr lvl="3">
              <a:spcBef>
                <a:spcPts val="0"/>
              </a:spcBef>
              <a:buSzPts val="1100"/>
              <a:buChar char="●"/>
              <a:defRPr/>
            </a:lvl4pPr>
            <a:lvl5pPr lvl="4">
              <a:spcBef>
                <a:spcPts val="0"/>
              </a:spcBef>
              <a:buSzPts val="1100"/>
              <a:buChar char="○"/>
              <a:defRPr/>
            </a:lvl5pPr>
            <a:lvl6pPr lvl="5">
              <a:spcBef>
                <a:spcPts val="0"/>
              </a:spcBef>
              <a:buSzPts val="1100"/>
              <a:buChar char="■"/>
              <a:defRPr/>
            </a:lvl6pPr>
            <a:lvl7pPr lvl="6">
              <a:spcBef>
                <a:spcPts val="0"/>
              </a:spcBef>
              <a:buSzPts val="1100"/>
              <a:buChar char="●"/>
              <a:defRPr/>
            </a:lvl7pPr>
            <a:lvl8pPr lvl="7">
              <a:spcBef>
                <a:spcPts val="0"/>
              </a:spcBef>
              <a:buSzPts val="1100"/>
              <a:buChar char="○"/>
              <a:defRPr/>
            </a:lvl8pPr>
            <a:lvl9pPr lvl="8">
              <a:spcBef>
                <a:spcPts val="0"/>
              </a:spcBef>
              <a:buSzPts val="1100"/>
              <a:buChar char="■"/>
              <a:defRPr/>
            </a:lvl9pPr>
          </a:lstStyle>
          <a:p/>
        </p:txBody>
      </p:sp>
      <p:sp>
        <p:nvSpPr>
          <p:cNvPr id="54" name="Shape 54"/>
          <p:cNvSpPr txBox="1"/>
          <p:nvPr>
            <p:ph idx="2" type="body"/>
          </p:nvPr>
        </p:nvSpPr>
        <p:spPr>
          <a:xfrm>
            <a:off x="4933221" y="1567550"/>
            <a:ext cx="3403200" cy="2911200"/>
          </a:xfrm>
          <a:prstGeom prst="rect">
            <a:avLst/>
          </a:prstGeom>
        </p:spPr>
        <p:txBody>
          <a:bodyPr anchorCtr="0" anchor="t" bIns="91425" lIns="91425" rIns="91425" wrap="square" tIns="91425"/>
          <a:lstStyle>
            <a:lvl1pPr lvl="0">
              <a:spcBef>
                <a:spcPts val="0"/>
              </a:spcBef>
              <a:buSzPts val="1300"/>
              <a:buChar char="●"/>
              <a:defRPr/>
            </a:lvl1pPr>
            <a:lvl2pPr lvl="1">
              <a:spcBef>
                <a:spcPts val="0"/>
              </a:spcBef>
              <a:buSzPts val="1100"/>
              <a:buChar char="○"/>
              <a:defRPr/>
            </a:lvl2pPr>
            <a:lvl3pPr lvl="2">
              <a:spcBef>
                <a:spcPts val="0"/>
              </a:spcBef>
              <a:buSzPts val="1100"/>
              <a:buChar char="■"/>
              <a:defRPr/>
            </a:lvl3pPr>
            <a:lvl4pPr lvl="3">
              <a:spcBef>
                <a:spcPts val="0"/>
              </a:spcBef>
              <a:buSzPts val="1100"/>
              <a:buChar char="●"/>
              <a:defRPr/>
            </a:lvl4pPr>
            <a:lvl5pPr lvl="4">
              <a:spcBef>
                <a:spcPts val="0"/>
              </a:spcBef>
              <a:buSzPts val="1100"/>
              <a:buChar char="○"/>
              <a:defRPr/>
            </a:lvl5pPr>
            <a:lvl6pPr lvl="5">
              <a:spcBef>
                <a:spcPts val="0"/>
              </a:spcBef>
              <a:buSzPts val="1100"/>
              <a:buChar char="■"/>
              <a:defRPr/>
            </a:lvl6pPr>
            <a:lvl7pPr lvl="6">
              <a:spcBef>
                <a:spcPts val="0"/>
              </a:spcBef>
              <a:buSzPts val="1100"/>
              <a:buChar char="●"/>
              <a:defRPr/>
            </a:lvl7pPr>
            <a:lvl8pPr lvl="7">
              <a:spcBef>
                <a:spcPts val="0"/>
              </a:spcBef>
              <a:buSzPts val="1100"/>
              <a:buChar char="○"/>
              <a:defRPr/>
            </a:lvl8pPr>
            <a:lvl9pPr lvl="8">
              <a:spcBef>
                <a:spcPts val="0"/>
              </a:spcBef>
              <a:buSzPts val="1100"/>
              <a:buChar char="■"/>
              <a:defRPr/>
            </a:lvl9pPr>
          </a:lstStyle>
          <a:p/>
        </p:txBody>
      </p:sp>
      <p:sp>
        <p:nvSpPr>
          <p:cNvPr id="55" name="Shape 55"/>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Only">
  <p:cSld name="Title only">
    <p:spTree>
      <p:nvGrpSpPr>
        <p:cNvPr id="56" name="Shape 56"/>
        <p:cNvGrpSpPr/>
        <p:nvPr/>
      </p:nvGrpSpPr>
      <p:grpSpPr>
        <a:xfrm>
          <a:off x="0" y="0"/>
          <a:ext cx="0" cy="0"/>
          <a:chOff x="0" y="0"/>
          <a:chExt cx="0" cy="0"/>
        </a:xfrm>
      </p:grpSpPr>
      <p:grpSp>
        <p:nvGrpSpPr>
          <p:cNvPr id="57" name="Shape 57"/>
          <p:cNvGrpSpPr/>
          <p:nvPr/>
        </p:nvGrpSpPr>
        <p:grpSpPr>
          <a:xfrm>
            <a:off x="0" y="381001"/>
            <a:ext cx="1037850" cy="1016287"/>
            <a:chOff x="0" y="381001"/>
            <a:chExt cx="1037850" cy="1016287"/>
          </a:xfrm>
        </p:grpSpPr>
        <p:sp>
          <p:nvSpPr>
            <p:cNvPr id="58" name="Shape 58"/>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rIns="91425" wrap="square" tIns="91425">
              <a:noAutofit/>
            </a:bodyPr>
            <a:lstStyle/>
            <a:p>
              <a:pPr indent="0" lvl="0" marL="0">
                <a:spcBef>
                  <a:spcPts val="0"/>
                </a:spcBef>
                <a:buNone/>
              </a:pPr>
              <a:r>
                <a:t/>
              </a:r>
              <a:endParaRPr/>
            </a:p>
          </p:txBody>
        </p:sp>
        <p:sp>
          <p:nvSpPr>
            <p:cNvPr id="59" name="Shape 5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rIns="91425" wrap="square" tIns="91425">
              <a:noAutofit/>
            </a:bodyPr>
            <a:lstStyle/>
            <a:p>
              <a:pPr indent="0" lvl="0" marL="0">
                <a:spcBef>
                  <a:spcPts val="0"/>
                </a:spcBef>
                <a:buNone/>
              </a:pPr>
              <a:r>
                <a:t/>
              </a:r>
              <a:endParaRPr/>
            </a:p>
          </p:txBody>
        </p:sp>
      </p:grpSp>
      <p:sp>
        <p:nvSpPr>
          <p:cNvPr id="60" name="Shape 60"/>
          <p:cNvSpPr txBox="1"/>
          <p:nvPr>
            <p:ph type="title"/>
          </p:nvPr>
        </p:nvSpPr>
        <p:spPr>
          <a:xfrm>
            <a:off x="1297500" y="393750"/>
            <a:ext cx="7038900" cy="914100"/>
          </a:xfrm>
          <a:prstGeom prst="rect">
            <a:avLst/>
          </a:prstGeom>
        </p:spPr>
        <p:txBody>
          <a:bodyPr anchorCtr="0" anchor="t" bIns="91425" lIns="91425" rIns="91425" wrap="square" tIns="91425"/>
          <a:lstStyle>
            <a:lvl1pPr lvl="0">
              <a:spcBef>
                <a:spcPts val="0"/>
              </a:spcBef>
              <a:buSzPts val="2400"/>
              <a:buNone/>
              <a:defRPr sz="2400"/>
            </a:lvl1pPr>
            <a:lvl2pPr lvl="1">
              <a:spcBef>
                <a:spcPts val="0"/>
              </a:spcBef>
              <a:buSzPts val="2400"/>
              <a:buNone/>
              <a:defRPr sz="2400"/>
            </a:lvl2pPr>
            <a:lvl3pPr lvl="2">
              <a:spcBef>
                <a:spcPts val="0"/>
              </a:spcBef>
              <a:buSzPts val="2400"/>
              <a:buNone/>
              <a:defRPr sz="2400"/>
            </a:lvl3pPr>
            <a:lvl4pPr lvl="3">
              <a:spcBef>
                <a:spcPts val="0"/>
              </a:spcBef>
              <a:buSzPts val="2400"/>
              <a:buNone/>
              <a:defRPr sz="2400"/>
            </a:lvl4pPr>
            <a:lvl5pPr lvl="4">
              <a:spcBef>
                <a:spcPts val="0"/>
              </a:spcBef>
              <a:buSzPts val="2400"/>
              <a:buNone/>
              <a:defRPr sz="2400"/>
            </a:lvl5pPr>
            <a:lvl6pPr lvl="5">
              <a:spcBef>
                <a:spcPts val="0"/>
              </a:spcBef>
              <a:buSzPts val="2400"/>
              <a:buNone/>
              <a:defRPr sz="2400"/>
            </a:lvl6pPr>
            <a:lvl7pPr lvl="6">
              <a:spcBef>
                <a:spcPts val="0"/>
              </a:spcBef>
              <a:buSzPts val="2400"/>
              <a:buNone/>
              <a:defRPr sz="2400"/>
            </a:lvl7pPr>
            <a:lvl8pPr lvl="7">
              <a:spcBef>
                <a:spcPts val="0"/>
              </a:spcBef>
              <a:buSzPts val="2400"/>
              <a:buNone/>
              <a:defRPr sz="2400"/>
            </a:lvl8pPr>
            <a:lvl9pPr lvl="8">
              <a:spcBef>
                <a:spcPts val="0"/>
              </a:spcBef>
              <a:buSzPts val="2400"/>
              <a:buNone/>
              <a:defRPr sz="2400"/>
            </a:lvl9pPr>
          </a:lstStyle>
          <a:p/>
        </p:txBody>
      </p:sp>
      <p:sp>
        <p:nvSpPr>
          <p:cNvPr id="61" name="Shape 61"/>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One column text">
    <p:spTree>
      <p:nvGrpSpPr>
        <p:cNvPr id="62" name="Shape 62"/>
        <p:cNvGrpSpPr/>
        <p:nvPr/>
      </p:nvGrpSpPr>
      <p:grpSpPr>
        <a:xfrm>
          <a:off x="0" y="0"/>
          <a:ext cx="0" cy="0"/>
          <a:chOff x="0" y="0"/>
          <a:chExt cx="0" cy="0"/>
        </a:xfrm>
      </p:grpSpPr>
      <p:grpSp>
        <p:nvGrpSpPr>
          <p:cNvPr id="63" name="Shape 63"/>
          <p:cNvGrpSpPr/>
          <p:nvPr/>
        </p:nvGrpSpPr>
        <p:grpSpPr>
          <a:xfrm>
            <a:off x="0" y="381001"/>
            <a:ext cx="1037850" cy="1016287"/>
            <a:chOff x="0" y="381001"/>
            <a:chExt cx="1037850" cy="1016287"/>
          </a:xfrm>
        </p:grpSpPr>
        <p:sp>
          <p:nvSpPr>
            <p:cNvPr id="64" name="Shape 6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rIns="91425" wrap="square" tIns="91425">
              <a:noAutofit/>
            </a:bodyPr>
            <a:lstStyle/>
            <a:p>
              <a:pPr indent="0" lvl="0" marL="0">
                <a:spcBef>
                  <a:spcPts val="0"/>
                </a:spcBef>
                <a:buNone/>
              </a:pPr>
              <a:r>
                <a:t/>
              </a:r>
              <a:endParaRPr/>
            </a:p>
          </p:txBody>
        </p:sp>
        <p:sp>
          <p:nvSpPr>
            <p:cNvPr id="65" name="Shape 6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rIns="91425" wrap="square" tIns="91425">
              <a:noAutofit/>
            </a:bodyPr>
            <a:lstStyle/>
            <a:p>
              <a:pPr indent="0" lvl="0" marL="0">
                <a:spcBef>
                  <a:spcPts val="0"/>
                </a:spcBef>
                <a:buNone/>
              </a:pPr>
              <a:r>
                <a:t/>
              </a:r>
              <a:endParaRPr/>
            </a:p>
          </p:txBody>
        </p:sp>
      </p:grpSp>
      <p:sp>
        <p:nvSpPr>
          <p:cNvPr id="66" name="Shape 66"/>
          <p:cNvSpPr txBox="1"/>
          <p:nvPr>
            <p:ph type="title"/>
          </p:nvPr>
        </p:nvSpPr>
        <p:spPr>
          <a:xfrm>
            <a:off x="1297500" y="393750"/>
            <a:ext cx="3798900" cy="1493100"/>
          </a:xfrm>
          <a:prstGeom prst="rect">
            <a:avLst/>
          </a:prstGeom>
        </p:spPr>
        <p:txBody>
          <a:bodyPr anchorCtr="0" anchor="t" bIns="91425" lIns="91425" rIns="91425" wrap="square" tIns="91425"/>
          <a:lstStyle>
            <a:lvl1pPr lvl="0">
              <a:spcBef>
                <a:spcPts val="0"/>
              </a:spcBef>
              <a:buSzPts val="2400"/>
              <a:buNone/>
              <a:defRPr sz="2400"/>
            </a:lvl1pPr>
            <a:lvl2pPr lvl="1">
              <a:spcBef>
                <a:spcPts val="0"/>
              </a:spcBef>
              <a:buSzPts val="2400"/>
              <a:buNone/>
              <a:defRPr sz="2400"/>
            </a:lvl2pPr>
            <a:lvl3pPr lvl="2">
              <a:spcBef>
                <a:spcPts val="0"/>
              </a:spcBef>
              <a:buSzPts val="2400"/>
              <a:buNone/>
              <a:defRPr sz="2400"/>
            </a:lvl3pPr>
            <a:lvl4pPr lvl="3">
              <a:spcBef>
                <a:spcPts val="0"/>
              </a:spcBef>
              <a:buSzPts val="2400"/>
              <a:buNone/>
              <a:defRPr sz="2400"/>
            </a:lvl4pPr>
            <a:lvl5pPr lvl="4">
              <a:spcBef>
                <a:spcPts val="0"/>
              </a:spcBef>
              <a:buSzPts val="2400"/>
              <a:buNone/>
              <a:defRPr sz="2400"/>
            </a:lvl5pPr>
            <a:lvl6pPr lvl="5">
              <a:spcBef>
                <a:spcPts val="0"/>
              </a:spcBef>
              <a:buSzPts val="2400"/>
              <a:buNone/>
              <a:defRPr sz="2400"/>
            </a:lvl6pPr>
            <a:lvl7pPr lvl="6">
              <a:spcBef>
                <a:spcPts val="0"/>
              </a:spcBef>
              <a:buSzPts val="2400"/>
              <a:buNone/>
              <a:defRPr sz="2400"/>
            </a:lvl7pPr>
            <a:lvl8pPr lvl="7">
              <a:spcBef>
                <a:spcPts val="0"/>
              </a:spcBef>
              <a:buSzPts val="2400"/>
              <a:buNone/>
              <a:defRPr sz="2400"/>
            </a:lvl8pPr>
            <a:lvl9pPr lvl="8">
              <a:spcBef>
                <a:spcPts val="0"/>
              </a:spcBef>
              <a:buSzPts val="2400"/>
              <a:buNone/>
              <a:defRPr sz="2400"/>
            </a:lvl9pPr>
          </a:lstStyle>
          <a:p/>
        </p:txBody>
      </p:sp>
      <p:sp>
        <p:nvSpPr>
          <p:cNvPr id="67" name="Shape 67"/>
          <p:cNvSpPr txBox="1"/>
          <p:nvPr>
            <p:ph idx="1" type="body"/>
          </p:nvPr>
        </p:nvSpPr>
        <p:spPr>
          <a:xfrm>
            <a:off x="1297500" y="1972550"/>
            <a:ext cx="3798900" cy="2415900"/>
          </a:xfrm>
          <a:prstGeom prst="rect">
            <a:avLst/>
          </a:prstGeom>
        </p:spPr>
        <p:txBody>
          <a:bodyPr anchorCtr="0" anchor="t" bIns="91425" lIns="91425" rIns="91425" wrap="square" tIns="91425"/>
          <a:lstStyle>
            <a:lvl1pPr lvl="0">
              <a:spcBef>
                <a:spcPts val="0"/>
              </a:spcBef>
              <a:buSzPts val="1300"/>
              <a:buChar char="●"/>
              <a:defRPr/>
            </a:lvl1pPr>
            <a:lvl2pPr lvl="1">
              <a:spcBef>
                <a:spcPts val="0"/>
              </a:spcBef>
              <a:buSzPts val="1100"/>
              <a:buChar char="○"/>
              <a:defRPr/>
            </a:lvl2pPr>
            <a:lvl3pPr lvl="2">
              <a:spcBef>
                <a:spcPts val="0"/>
              </a:spcBef>
              <a:buSzPts val="1100"/>
              <a:buChar char="■"/>
              <a:defRPr/>
            </a:lvl3pPr>
            <a:lvl4pPr lvl="3">
              <a:spcBef>
                <a:spcPts val="0"/>
              </a:spcBef>
              <a:buSzPts val="1100"/>
              <a:buChar char="●"/>
              <a:defRPr/>
            </a:lvl4pPr>
            <a:lvl5pPr lvl="4">
              <a:spcBef>
                <a:spcPts val="0"/>
              </a:spcBef>
              <a:buSzPts val="1100"/>
              <a:buChar char="○"/>
              <a:defRPr/>
            </a:lvl5pPr>
            <a:lvl6pPr lvl="5">
              <a:spcBef>
                <a:spcPts val="0"/>
              </a:spcBef>
              <a:buSzPts val="1100"/>
              <a:buChar char="■"/>
              <a:defRPr/>
            </a:lvl6pPr>
            <a:lvl7pPr lvl="6">
              <a:spcBef>
                <a:spcPts val="0"/>
              </a:spcBef>
              <a:buSzPts val="1100"/>
              <a:buChar char="●"/>
              <a:defRPr/>
            </a:lvl7pPr>
            <a:lvl8pPr lvl="7">
              <a:spcBef>
                <a:spcPts val="0"/>
              </a:spcBef>
              <a:buSzPts val="1100"/>
              <a:buChar char="○"/>
              <a:defRPr/>
            </a:lvl8pPr>
            <a:lvl9pPr lvl="8">
              <a:spcBef>
                <a:spcPts val="0"/>
              </a:spcBef>
              <a:buSzPts val="1100"/>
              <a:buChar char="■"/>
              <a:defRPr/>
            </a:lvl9pPr>
          </a:lstStyle>
          <a:p/>
        </p:txBody>
      </p:sp>
      <p:sp>
        <p:nvSpPr>
          <p:cNvPr id="68" name="Shape 68"/>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ain point">
    <p:spTree>
      <p:nvGrpSpPr>
        <p:cNvPr id="69" name="Shape 69"/>
        <p:cNvGrpSpPr/>
        <p:nvPr/>
      </p:nvGrpSpPr>
      <p:grpSpPr>
        <a:xfrm>
          <a:off x="0" y="0"/>
          <a:ext cx="0" cy="0"/>
          <a:chOff x="0" y="0"/>
          <a:chExt cx="0" cy="0"/>
        </a:xfrm>
      </p:grpSpPr>
      <p:grpSp>
        <p:nvGrpSpPr>
          <p:cNvPr id="70" name="Shape 70"/>
          <p:cNvGrpSpPr/>
          <p:nvPr/>
        </p:nvGrpSpPr>
        <p:grpSpPr>
          <a:xfrm>
            <a:off x="4406400" y="0"/>
            <a:ext cx="4737600" cy="5143500"/>
            <a:chOff x="4406400" y="0"/>
            <a:chExt cx="4737600" cy="5143500"/>
          </a:xfrm>
        </p:grpSpPr>
        <p:sp>
          <p:nvSpPr>
            <p:cNvPr id="71" name="Shape 71"/>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rIns="91425" wrap="square" tIns="91425">
              <a:noAutofit/>
            </a:bodyPr>
            <a:lstStyle/>
            <a:p>
              <a:pPr indent="0" lvl="0" marL="0">
                <a:spcBef>
                  <a:spcPts val="0"/>
                </a:spcBef>
                <a:buNone/>
              </a:pPr>
              <a:r>
                <a:t/>
              </a:r>
              <a:endParaRPr/>
            </a:p>
          </p:txBody>
        </p:sp>
        <p:sp>
          <p:nvSpPr>
            <p:cNvPr id="72" name="Shape 72"/>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rIns="91425" wrap="square" tIns="91425">
              <a:noAutofit/>
            </a:bodyPr>
            <a:lstStyle/>
            <a:p>
              <a:pPr indent="0" lvl="0" marL="0">
                <a:spcBef>
                  <a:spcPts val="0"/>
                </a:spcBef>
                <a:buNone/>
              </a:pPr>
              <a:r>
                <a:t/>
              </a:r>
              <a:endParaRPr/>
            </a:p>
          </p:txBody>
        </p:sp>
        <p:sp>
          <p:nvSpPr>
            <p:cNvPr id="73" name="Shape 73"/>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indent="0" lvl="0" marL="0">
                <a:spcBef>
                  <a:spcPts val="0"/>
                </a:spcBef>
                <a:buNone/>
              </a:pPr>
              <a:r>
                <a:t/>
              </a:r>
              <a:endParaRPr/>
            </a:p>
          </p:txBody>
        </p:sp>
        <p:sp>
          <p:nvSpPr>
            <p:cNvPr id="74" name="Shape 74"/>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indent="0" lvl="0" marL="0">
                <a:spcBef>
                  <a:spcPts val="0"/>
                </a:spcBef>
                <a:buNone/>
              </a:pPr>
              <a:r>
                <a:t/>
              </a:r>
              <a:endParaRPr/>
            </a:p>
          </p:txBody>
        </p:sp>
        <p:sp>
          <p:nvSpPr>
            <p:cNvPr id="75" name="Shape 75"/>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indent="0" lvl="0" marL="0">
                <a:spcBef>
                  <a:spcPts val="0"/>
                </a:spcBef>
                <a:buNone/>
              </a:pPr>
              <a:r>
                <a:t/>
              </a:r>
              <a:endParaRPr/>
            </a:p>
          </p:txBody>
        </p:sp>
        <p:sp>
          <p:nvSpPr>
            <p:cNvPr id="76" name="Shape 76"/>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indent="0" lvl="0" marL="0">
                <a:spcBef>
                  <a:spcPts val="0"/>
                </a:spcBef>
                <a:buNone/>
              </a:pPr>
              <a:r>
                <a:t/>
              </a:r>
              <a:endParaRPr/>
            </a:p>
          </p:txBody>
        </p:sp>
        <p:sp>
          <p:nvSpPr>
            <p:cNvPr id="77" name="Shape 77"/>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indent="0" lvl="0" marL="0">
                <a:spcBef>
                  <a:spcPts val="0"/>
                </a:spcBef>
                <a:buNone/>
              </a:pPr>
              <a:r>
                <a:t/>
              </a:r>
              <a:endParaRPr/>
            </a:p>
          </p:txBody>
        </p:sp>
        <p:sp>
          <p:nvSpPr>
            <p:cNvPr id="78" name="Shape 78"/>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rIns="91425" wrap="square" tIns="91425">
              <a:noAutofit/>
            </a:bodyPr>
            <a:lstStyle/>
            <a:p>
              <a:pPr indent="0" lvl="0" marL="0">
                <a:spcBef>
                  <a:spcPts val="0"/>
                </a:spcBef>
                <a:buNone/>
              </a:pPr>
              <a:r>
                <a:t/>
              </a:r>
              <a:endParaRPr/>
            </a:p>
          </p:txBody>
        </p:sp>
        <p:sp>
          <p:nvSpPr>
            <p:cNvPr id="79" name="Shape 79"/>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indent="0" lvl="0" marL="0">
                <a:spcBef>
                  <a:spcPts val="0"/>
                </a:spcBef>
                <a:buNone/>
              </a:pPr>
              <a:r>
                <a:t/>
              </a:r>
              <a:endParaRPr/>
            </a:p>
          </p:txBody>
        </p:sp>
        <p:sp>
          <p:nvSpPr>
            <p:cNvPr id="80" name="Shape 80"/>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indent="0" lvl="0" marL="0">
                <a:spcBef>
                  <a:spcPts val="0"/>
                </a:spcBef>
                <a:buNone/>
              </a:pPr>
              <a:r>
                <a:t/>
              </a:r>
              <a:endParaRPr/>
            </a:p>
          </p:txBody>
        </p:sp>
        <p:sp>
          <p:nvSpPr>
            <p:cNvPr id="81" name="Shape 81"/>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indent="0" lvl="0" marL="0">
                <a:spcBef>
                  <a:spcPts val="0"/>
                </a:spcBef>
                <a:buNone/>
              </a:pPr>
              <a:r>
                <a:t/>
              </a:r>
              <a:endParaRPr/>
            </a:p>
          </p:txBody>
        </p:sp>
        <p:sp>
          <p:nvSpPr>
            <p:cNvPr id="82" name="Shape 82"/>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indent="0" lvl="0" marL="0">
                <a:spcBef>
                  <a:spcPts val="0"/>
                </a:spcBef>
                <a:buNone/>
              </a:pPr>
              <a:r>
                <a:t/>
              </a:r>
              <a:endParaRPr/>
            </a:p>
          </p:txBody>
        </p:sp>
        <p:sp>
          <p:nvSpPr>
            <p:cNvPr id="83" name="Shape 83"/>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indent="0" lvl="0" marL="0">
                <a:spcBef>
                  <a:spcPts val="0"/>
                </a:spcBef>
                <a:buNone/>
              </a:pPr>
              <a:r>
                <a:t/>
              </a:r>
              <a:endParaRPr/>
            </a:p>
          </p:txBody>
        </p:sp>
        <p:sp>
          <p:nvSpPr>
            <p:cNvPr id="84" name="Shape 84"/>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rIns="91425" wrap="square" tIns="91425">
              <a:noAutofit/>
            </a:bodyPr>
            <a:lstStyle/>
            <a:p>
              <a:pPr indent="0" lvl="0" marL="0">
                <a:spcBef>
                  <a:spcPts val="0"/>
                </a:spcBef>
                <a:buNone/>
              </a:pPr>
              <a:r>
                <a:t/>
              </a:r>
              <a:endParaRPr/>
            </a:p>
          </p:txBody>
        </p:sp>
        <p:sp>
          <p:nvSpPr>
            <p:cNvPr id="85" name="Shape 85"/>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indent="0" lvl="0" marL="0">
                <a:spcBef>
                  <a:spcPts val="0"/>
                </a:spcBef>
                <a:buNone/>
              </a:pPr>
              <a:r>
                <a:t/>
              </a:r>
              <a:endParaRPr/>
            </a:p>
          </p:txBody>
        </p:sp>
        <p:sp>
          <p:nvSpPr>
            <p:cNvPr id="86" name="Shape 86"/>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indent="0" lvl="0" marL="0">
                <a:spcBef>
                  <a:spcPts val="0"/>
                </a:spcBef>
                <a:buNone/>
              </a:pPr>
              <a:r>
                <a:t/>
              </a:r>
              <a:endParaRPr/>
            </a:p>
          </p:txBody>
        </p:sp>
        <p:sp>
          <p:nvSpPr>
            <p:cNvPr id="87" name="Shape 87"/>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indent="0" lvl="0" marL="0">
                <a:spcBef>
                  <a:spcPts val="0"/>
                </a:spcBef>
                <a:buNone/>
              </a:pPr>
              <a:r>
                <a:t/>
              </a:r>
              <a:endParaRPr/>
            </a:p>
          </p:txBody>
        </p:sp>
        <p:sp>
          <p:nvSpPr>
            <p:cNvPr id="88" name="Shape 8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indent="0" lvl="0" marL="0">
                <a:spcBef>
                  <a:spcPts val="0"/>
                </a:spcBef>
                <a:buNone/>
              </a:pPr>
              <a:r>
                <a:t/>
              </a:r>
              <a:endParaRPr/>
            </a:p>
          </p:txBody>
        </p:sp>
      </p:grpSp>
      <p:sp>
        <p:nvSpPr>
          <p:cNvPr id="89" name="Shape 89"/>
          <p:cNvSpPr txBox="1"/>
          <p:nvPr>
            <p:ph type="title"/>
          </p:nvPr>
        </p:nvSpPr>
        <p:spPr>
          <a:xfrm>
            <a:off x="823850" y="866775"/>
            <a:ext cx="4587000" cy="3521100"/>
          </a:xfrm>
          <a:prstGeom prst="rect">
            <a:avLst/>
          </a:prstGeom>
        </p:spPr>
        <p:txBody>
          <a:bodyPr anchorCtr="0" anchor="ctr" bIns="91425" lIns="91425" rIns="91425" wrap="square" tIns="91425"/>
          <a:lstStyle>
            <a:lvl1pPr lvl="0">
              <a:spcBef>
                <a:spcPts val="0"/>
              </a:spcBef>
              <a:buSzPts val="2800"/>
              <a:buNone/>
              <a:defRPr/>
            </a:lvl1pPr>
            <a:lvl2pPr lvl="1">
              <a:spcBef>
                <a:spcPts val="0"/>
              </a:spcBef>
              <a:buSzPts val="2800"/>
              <a:buNone/>
              <a:defRPr/>
            </a:lvl2pPr>
            <a:lvl3pPr lvl="2">
              <a:spcBef>
                <a:spcPts val="0"/>
              </a:spcBef>
              <a:buSzPts val="2800"/>
              <a:buNone/>
              <a:defRPr/>
            </a:lvl3pPr>
            <a:lvl4pPr lvl="3">
              <a:spcBef>
                <a:spcPts val="0"/>
              </a:spcBef>
              <a:buSzPts val="2800"/>
              <a:buNone/>
              <a:defRPr/>
            </a:lvl4pPr>
            <a:lvl5pPr lvl="4">
              <a:spcBef>
                <a:spcPts val="0"/>
              </a:spcBef>
              <a:buSzPts val="2800"/>
              <a:buNone/>
              <a:defRPr/>
            </a:lvl5pPr>
            <a:lvl6pPr lvl="5">
              <a:spcBef>
                <a:spcPts val="0"/>
              </a:spcBef>
              <a:buSzPts val="2800"/>
              <a:buNone/>
              <a:defRPr/>
            </a:lvl6pPr>
            <a:lvl7pPr lvl="6">
              <a:spcBef>
                <a:spcPts val="0"/>
              </a:spcBef>
              <a:buSzPts val="2800"/>
              <a:buNone/>
              <a:defRPr/>
            </a:lvl7pPr>
            <a:lvl8pPr lvl="7">
              <a:spcBef>
                <a:spcPts val="0"/>
              </a:spcBef>
              <a:buSzPts val="2800"/>
              <a:buNone/>
              <a:defRPr/>
            </a:lvl8pPr>
            <a:lvl9pPr lvl="8">
              <a:spcBef>
                <a:spcPts val="0"/>
              </a:spcBef>
              <a:buSzPts val="2800"/>
              <a:buNone/>
              <a:defRPr/>
            </a:lvl9pPr>
          </a:lstStyle>
          <a:p/>
        </p:txBody>
      </p:sp>
      <p:sp>
        <p:nvSpPr>
          <p:cNvPr id="90" name="Shape 90"/>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ection title and description">
    <p:spTree>
      <p:nvGrpSpPr>
        <p:cNvPr id="91" name="Shape 91"/>
        <p:cNvGrpSpPr/>
        <p:nvPr/>
      </p:nvGrpSpPr>
      <p:grpSpPr>
        <a:xfrm>
          <a:off x="0" y="0"/>
          <a:ext cx="0" cy="0"/>
          <a:chOff x="0" y="0"/>
          <a:chExt cx="0" cy="0"/>
        </a:xfrm>
      </p:grpSpPr>
      <p:grpSp>
        <p:nvGrpSpPr>
          <p:cNvPr id="92" name="Shape 92"/>
          <p:cNvGrpSpPr/>
          <p:nvPr/>
        </p:nvGrpSpPr>
        <p:grpSpPr>
          <a:xfrm>
            <a:off x="0" y="381001"/>
            <a:ext cx="1037850" cy="1016287"/>
            <a:chOff x="0" y="381001"/>
            <a:chExt cx="1037850" cy="1016287"/>
          </a:xfrm>
        </p:grpSpPr>
        <p:sp>
          <p:nvSpPr>
            <p:cNvPr id="93" name="Shape 93"/>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rIns="91425" wrap="square" tIns="91425">
              <a:noAutofit/>
            </a:bodyPr>
            <a:lstStyle/>
            <a:p>
              <a:pPr indent="0" lvl="0" marL="0">
                <a:spcBef>
                  <a:spcPts val="0"/>
                </a:spcBef>
                <a:buNone/>
              </a:pPr>
              <a:r>
                <a:t/>
              </a:r>
              <a:endParaRPr/>
            </a:p>
          </p:txBody>
        </p:sp>
        <p:sp>
          <p:nvSpPr>
            <p:cNvPr id="94" name="Shape 9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rIns="91425" wrap="square" tIns="91425">
              <a:noAutofit/>
            </a:bodyPr>
            <a:lstStyle/>
            <a:p>
              <a:pPr indent="0" lvl="0" marL="0">
                <a:spcBef>
                  <a:spcPts val="0"/>
                </a:spcBef>
                <a:buNone/>
              </a:pPr>
              <a:r>
                <a:t/>
              </a:r>
              <a:endParaRPr/>
            </a:p>
          </p:txBody>
        </p:sp>
      </p:grpSp>
      <p:sp>
        <p:nvSpPr>
          <p:cNvPr id="95" name="Shape 95"/>
          <p:cNvSpPr txBox="1"/>
          <p:nvPr>
            <p:ph type="title"/>
          </p:nvPr>
        </p:nvSpPr>
        <p:spPr>
          <a:xfrm>
            <a:off x="1297500" y="1658325"/>
            <a:ext cx="3036300" cy="1751700"/>
          </a:xfrm>
          <a:prstGeom prst="rect">
            <a:avLst/>
          </a:prstGeom>
        </p:spPr>
        <p:txBody>
          <a:bodyPr anchorCtr="0" anchor="t" bIns="91425" lIns="91425" rIns="91425" wrap="square" tIns="91425"/>
          <a:lstStyle>
            <a:lvl1pPr lvl="0">
              <a:spcBef>
                <a:spcPts val="0"/>
              </a:spcBef>
              <a:buSzPts val="2400"/>
              <a:buNone/>
              <a:defRPr sz="2400"/>
            </a:lvl1pPr>
            <a:lvl2pPr lvl="1">
              <a:spcBef>
                <a:spcPts val="0"/>
              </a:spcBef>
              <a:buSzPts val="2400"/>
              <a:buNone/>
              <a:defRPr sz="2400"/>
            </a:lvl2pPr>
            <a:lvl3pPr lvl="2">
              <a:spcBef>
                <a:spcPts val="0"/>
              </a:spcBef>
              <a:buSzPts val="2400"/>
              <a:buNone/>
              <a:defRPr sz="2400"/>
            </a:lvl3pPr>
            <a:lvl4pPr lvl="3">
              <a:spcBef>
                <a:spcPts val="0"/>
              </a:spcBef>
              <a:buSzPts val="2400"/>
              <a:buNone/>
              <a:defRPr sz="2400"/>
            </a:lvl4pPr>
            <a:lvl5pPr lvl="4">
              <a:spcBef>
                <a:spcPts val="0"/>
              </a:spcBef>
              <a:buSzPts val="2400"/>
              <a:buNone/>
              <a:defRPr sz="2400"/>
            </a:lvl5pPr>
            <a:lvl6pPr lvl="5">
              <a:spcBef>
                <a:spcPts val="0"/>
              </a:spcBef>
              <a:buSzPts val="2400"/>
              <a:buNone/>
              <a:defRPr sz="2400"/>
            </a:lvl6pPr>
            <a:lvl7pPr lvl="6">
              <a:spcBef>
                <a:spcPts val="0"/>
              </a:spcBef>
              <a:buSzPts val="2400"/>
              <a:buNone/>
              <a:defRPr sz="2400"/>
            </a:lvl7pPr>
            <a:lvl8pPr lvl="7">
              <a:spcBef>
                <a:spcPts val="0"/>
              </a:spcBef>
              <a:buSzPts val="2400"/>
              <a:buNone/>
              <a:defRPr sz="2400"/>
            </a:lvl8pPr>
            <a:lvl9pPr lvl="8">
              <a:spcBef>
                <a:spcPts val="0"/>
              </a:spcBef>
              <a:buSzPts val="2400"/>
              <a:buNone/>
              <a:defRPr sz="2400"/>
            </a:lvl9pPr>
          </a:lstStyle>
          <a:p/>
        </p:txBody>
      </p:sp>
      <p:sp>
        <p:nvSpPr>
          <p:cNvPr id="96" name="Shape 96"/>
          <p:cNvSpPr txBox="1"/>
          <p:nvPr>
            <p:ph idx="1" type="subTitle"/>
          </p:nvPr>
        </p:nvSpPr>
        <p:spPr>
          <a:xfrm>
            <a:off x="1297500" y="3538000"/>
            <a:ext cx="3036300" cy="506100"/>
          </a:xfrm>
          <a:prstGeom prst="rect">
            <a:avLst/>
          </a:prstGeom>
        </p:spPr>
        <p:txBody>
          <a:bodyPr anchorCtr="0" anchor="t" bIns="91425" lIns="91425" rIns="91425" wrap="square" tIns="91425"/>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97" name="Shape 97"/>
          <p:cNvSpPr txBox="1"/>
          <p:nvPr>
            <p:ph idx="2" type="body"/>
          </p:nvPr>
        </p:nvSpPr>
        <p:spPr>
          <a:xfrm>
            <a:off x="4648200" y="1696600"/>
            <a:ext cx="3676800" cy="2347500"/>
          </a:xfrm>
          <a:prstGeom prst="rect">
            <a:avLst/>
          </a:prstGeom>
        </p:spPr>
        <p:txBody>
          <a:bodyPr anchorCtr="0" anchor="t" bIns="91425" lIns="91425" rIns="91425" wrap="square" tIns="91425"/>
          <a:lstStyle>
            <a:lvl1pPr lvl="0">
              <a:spcBef>
                <a:spcPts val="0"/>
              </a:spcBef>
              <a:buSzPts val="1300"/>
              <a:buChar char="●"/>
              <a:defRPr/>
            </a:lvl1pPr>
            <a:lvl2pPr lvl="1">
              <a:spcBef>
                <a:spcPts val="0"/>
              </a:spcBef>
              <a:buSzPts val="1100"/>
              <a:buChar char="○"/>
              <a:defRPr/>
            </a:lvl2pPr>
            <a:lvl3pPr lvl="2">
              <a:spcBef>
                <a:spcPts val="0"/>
              </a:spcBef>
              <a:buSzPts val="1100"/>
              <a:buChar char="■"/>
              <a:defRPr/>
            </a:lvl3pPr>
            <a:lvl4pPr lvl="3">
              <a:spcBef>
                <a:spcPts val="0"/>
              </a:spcBef>
              <a:buSzPts val="1100"/>
              <a:buChar char="●"/>
              <a:defRPr/>
            </a:lvl4pPr>
            <a:lvl5pPr lvl="4">
              <a:spcBef>
                <a:spcPts val="0"/>
              </a:spcBef>
              <a:buSzPts val="1100"/>
              <a:buChar char="○"/>
              <a:defRPr/>
            </a:lvl5pPr>
            <a:lvl6pPr lvl="5">
              <a:spcBef>
                <a:spcPts val="0"/>
              </a:spcBef>
              <a:buSzPts val="1100"/>
              <a:buChar char="■"/>
              <a:defRPr/>
            </a:lvl6pPr>
            <a:lvl7pPr lvl="6">
              <a:spcBef>
                <a:spcPts val="0"/>
              </a:spcBef>
              <a:buSzPts val="1100"/>
              <a:buChar char="●"/>
              <a:defRPr/>
            </a:lvl7pPr>
            <a:lvl8pPr lvl="7">
              <a:spcBef>
                <a:spcPts val="0"/>
              </a:spcBef>
              <a:buSzPts val="1100"/>
              <a:buChar char="○"/>
              <a:defRPr/>
            </a:lvl8pPr>
            <a:lvl9pPr lvl="8">
              <a:spcBef>
                <a:spcPts val="0"/>
              </a:spcBef>
              <a:buSzPts val="1100"/>
              <a:buChar char="■"/>
              <a:defRPr/>
            </a:lvl9pPr>
          </a:lstStyle>
          <a:p/>
        </p:txBody>
      </p:sp>
      <p:sp>
        <p:nvSpPr>
          <p:cNvPr id="98" name="Shape 98"/>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Caption">
    <p:spTree>
      <p:nvGrpSpPr>
        <p:cNvPr id="99" name="Shape 99"/>
        <p:cNvGrpSpPr/>
        <p:nvPr/>
      </p:nvGrpSpPr>
      <p:grpSpPr>
        <a:xfrm>
          <a:off x="0" y="0"/>
          <a:ext cx="0" cy="0"/>
          <a:chOff x="0" y="0"/>
          <a:chExt cx="0" cy="0"/>
        </a:xfrm>
      </p:grpSpPr>
      <p:grpSp>
        <p:nvGrpSpPr>
          <p:cNvPr id="100" name="Shape 100"/>
          <p:cNvGrpSpPr/>
          <p:nvPr/>
        </p:nvGrpSpPr>
        <p:grpSpPr>
          <a:xfrm>
            <a:off x="0" y="4128572"/>
            <a:ext cx="698925" cy="684657"/>
            <a:chOff x="0" y="3785672"/>
            <a:chExt cx="698925" cy="684657"/>
          </a:xfrm>
        </p:grpSpPr>
        <p:sp>
          <p:nvSpPr>
            <p:cNvPr id="101" name="Shape 101"/>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rIns="91425" wrap="square" tIns="91425">
              <a:noAutofit/>
            </a:bodyPr>
            <a:lstStyle/>
            <a:p>
              <a:pPr indent="0" lvl="0" marL="0">
                <a:spcBef>
                  <a:spcPts val="0"/>
                </a:spcBef>
                <a:buNone/>
              </a:pPr>
              <a:r>
                <a:t/>
              </a:r>
              <a:endParaRPr/>
            </a:p>
          </p:txBody>
        </p:sp>
        <p:sp>
          <p:nvSpPr>
            <p:cNvPr id="102" name="Shape 102"/>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rIns="91425" wrap="square" tIns="91425">
              <a:noAutofit/>
            </a:bodyPr>
            <a:lstStyle/>
            <a:p>
              <a:pPr indent="0" lvl="0" marL="0">
                <a:spcBef>
                  <a:spcPts val="0"/>
                </a:spcBef>
                <a:buNone/>
              </a:pPr>
              <a:r>
                <a:t/>
              </a:r>
              <a:endParaRPr/>
            </a:p>
          </p:txBody>
        </p:sp>
      </p:grpSp>
      <p:sp>
        <p:nvSpPr>
          <p:cNvPr id="103" name="Shape 103"/>
          <p:cNvSpPr txBox="1"/>
          <p:nvPr>
            <p:ph idx="1" type="body"/>
          </p:nvPr>
        </p:nvSpPr>
        <p:spPr>
          <a:xfrm>
            <a:off x="812725" y="4305375"/>
            <a:ext cx="6936000" cy="523800"/>
          </a:xfrm>
          <a:prstGeom prst="rect">
            <a:avLst/>
          </a:prstGeom>
        </p:spPr>
        <p:txBody>
          <a:bodyPr anchorCtr="0" anchor="ctr" bIns="91425" lIns="91425" rIns="91425" wrap="square" tIns="91425"/>
          <a:lstStyle>
            <a:lvl1pPr lvl="0">
              <a:lnSpc>
                <a:spcPct val="100000"/>
              </a:lnSpc>
              <a:spcBef>
                <a:spcPts val="0"/>
              </a:spcBef>
              <a:spcAft>
                <a:spcPts val="0"/>
              </a:spcAft>
              <a:buSzPts val="1300"/>
              <a:buNone/>
              <a:defRPr/>
            </a:lvl1pPr>
          </a:lstStyle>
          <a:p/>
        </p:txBody>
      </p:sp>
      <p:sp>
        <p:nvSpPr>
          <p:cNvPr id="104" name="Shape 104"/>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focus">
    <p:bg>
      <p:bgPr>
        <a:solidFill>
          <a:schemeClr val="dk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600" cy="572700"/>
          </a:xfrm>
          <a:prstGeom prst="rect">
            <a:avLst/>
          </a:prstGeom>
          <a:noFill/>
          <a:ln>
            <a:noFill/>
          </a:ln>
        </p:spPr>
        <p:txBody>
          <a:bodyPr anchorCtr="0" anchor="t" bIns="91425" lIns="91425" rIns="91425" wrap="square" tIns="91425"/>
          <a:lstStyle>
            <a:lvl1pPr lvl="0">
              <a:spcBef>
                <a:spcPts val="0"/>
              </a:spcBef>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Shape 7"/>
          <p:cNvSpPr txBox="1"/>
          <p:nvPr>
            <p:ph idx="1" type="body"/>
          </p:nvPr>
        </p:nvSpPr>
        <p:spPr>
          <a:xfrm>
            <a:off x="311700" y="1152475"/>
            <a:ext cx="8520600" cy="3416400"/>
          </a:xfrm>
          <a:prstGeom prst="rect">
            <a:avLst/>
          </a:prstGeom>
          <a:noFill/>
          <a:ln>
            <a:noFill/>
          </a:ln>
        </p:spPr>
        <p:txBody>
          <a:bodyPr anchorCtr="0" anchor="t" bIns="91425" lIns="91425" rIns="91425" wrap="square" tIns="91425"/>
          <a:lstStyle>
            <a:lvl1pPr lvl="0">
              <a:lnSpc>
                <a:spcPct val="115000"/>
              </a:lnSpc>
              <a:spcBef>
                <a:spcPts val="0"/>
              </a:spcBef>
              <a:spcAft>
                <a:spcPts val="1600"/>
              </a:spcAft>
              <a:buClr>
                <a:schemeClr val="lt1"/>
              </a:buClr>
              <a:buSzPts val="1300"/>
              <a:buFont typeface="Lato"/>
              <a:buChar char="●"/>
              <a:defRPr sz="1300">
                <a:solidFill>
                  <a:schemeClr val="lt1"/>
                </a:solidFill>
                <a:latin typeface="Lato"/>
                <a:ea typeface="Lato"/>
                <a:cs typeface="Lato"/>
                <a:sym typeface="Lato"/>
              </a:defRPr>
            </a:lvl1pPr>
            <a:lvl2pPr lvl="1">
              <a:lnSpc>
                <a:spcPct val="115000"/>
              </a:lnSpc>
              <a:spcBef>
                <a:spcPts val="0"/>
              </a:spcBef>
              <a:spcAft>
                <a:spcPts val="1600"/>
              </a:spcAft>
              <a:buClr>
                <a:schemeClr val="lt1"/>
              </a:buClr>
              <a:buSzPts val="1100"/>
              <a:buFont typeface="Lato"/>
              <a:buChar char="○"/>
              <a:defRPr sz="1100">
                <a:solidFill>
                  <a:schemeClr val="lt1"/>
                </a:solidFill>
                <a:latin typeface="Lato"/>
                <a:ea typeface="Lato"/>
                <a:cs typeface="Lato"/>
                <a:sym typeface="Lato"/>
              </a:defRPr>
            </a:lvl2pPr>
            <a:lvl3pPr lvl="2">
              <a:lnSpc>
                <a:spcPct val="115000"/>
              </a:lnSpc>
              <a:spcBef>
                <a:spcPts val="0"/>
              </a:spcBef>
              <a:spcAft>
                <a:spcPts val="1600"/>
              </a:spcAft>
              <a:buClr>
                <a:schemeClr val="lt1"/>
              </a:buClr>
              <a:buSzPts val="1100"/>
              <a:buFont typeface="Lato"/>
              <a:buChar char="■"/>
              <a:defRPr sz="1100">
                <a:solidFill>
                  <a:schemeClr val="lt1"/>
                </a:solidFill>
                <a:latin typeface="Lato"/>
                <a:ea typeface="Lato"/>
                <a:cs typeface="Lato"/>
                <a:sym typeface="Lato"/>
              </a:defRPr>
            </a:lvl3pPr>
            <a:lvl4pPr lvl="3">
              <a:lnSpc>
                <a:spcPct val="115000"/>
              </a:lnSpc>
              <a:spcBef>
                <a:spcPts val="0"/>
              </a:spcBef>
              <a:spcAft>
                <a:spcPts val="1600"/>
              </a:spcAft>
              <a:buClr>
                <a:schemeClr val="lt1"/>
              </a:buClr>
              <a:buSzPts val="1100"/>
              <a:buFont typeface="Lato"/>
              <a:buChar char="●"/>
              <a:defRPr sz="1100">
                <a:solidFill>
                  <a:schemeClr val="lt1"/>
                </a:solidFill>
                <a:latin typeface="Lato"/>
                <a:ea typeface="Lato"/>
                <a:cs typeface="Lato"/>
                <a:sym typeface="Lato"/>
              </a:defRPr>
            </a:lvl4pPr>
            <a:lvl5pPr lvl="4">
              <a:lnSpc>
                <a:spcPct val="115000"/>
              </a:lnSpc>
              <a:spcBef>
                <a:spcPts val="0"/>
              </a:spcBef>
              <a:spcAft>
                <a:spcPts val="1600"/>
              </a:spcAft>
              <a:buClr>
                <a:schemeClr val="lt1"/>
              </a:buClr>
              <a:buSzPts val="1100"/>
              <a:buFont typeface="Lato"/>
              <a:buChar char="○"/>
              <a:defRPr sz="1100">
                <a:solidFill>
                  <a:schemeClr val="lt1"/>
                </a:solidFill>
                <a:latin typeface="Lato"/>
                <a:ea typeface="Lato"/>
                <a:cs typeface="Lato"/>
                <a:sym typeface="Lato"/>
              </a:defRPr>
            </a:lvl5pPr>
            <a:lvl6pPr lvl="5">
              <a:lnSpc>
                <a:spcPct val="115000"/>
              </a:lnSpc>
              <a:spcBef>
                <a:spcPts val="0"/>
              </a:spcBef>
              <a:spcAft>
                <a:spcPts val="1600"/>
              </a:spcAft>
              <a:buClr>
                <a:schemeClr val="lt1"/>
              </a:buClr>
              <a:buSzPts val="1100"/>
              <a:buFont typeface="Lato"/>
              <a:buChar char="■"/>
              <a:defRPr sz="1100">
                <a:solidFill>
                  <a:schemeClr val="lt1"/>
                </a:solidFill>
                <a:latin typeface="Lato"/>
                <a:ea typeface="Lato"/>
                <a:cs typeface="Lato"/>
                <a:sym typeface="Lato"/>
              </a:defRPr>
            </a:lvl6pPr>
            <a:lvl7pPr lvl="6">
              <a:lnSpc>
                <a:spcPct val="115000"/>
              </a:lnSpc>
              <a:spcBef>
                <a:spcPts val="0"/>
              </a:spcBef>
              <a:spcAft>
                <a:spcPts val="1600"/>
              </a:spcAft>
              <a:buClr>
                <a:schemeClr val="lt1"/>
              </a:buClr>
              <a:buSzPts val="1100"/>
              <a:buFont typeface="Lato"/>
              <a:buChar char="●"/>
              <a:defRPr sz="1100">
                <a:solidFill>
                  <a:schemeClr val="lt1"/>
                </a:solidFill>
                <a:latin typeface="Lato"/>
                <a:ea typeface="Lato"/>
                <a:cs typeface="Lato"/>
                <a:sym typeface="Lato"/>
              </a:defRPr>
            </a:lvl7pPr>
            <a:lvl8pPr lvl="7">
              <a:lnSpc>
                <a:spcPct val="115000"/>
              </a:lnSpc>
              <a:spcBef>
                <a:spcPts val="0"/>
              </a:spcBef>
              <a:spcAft>
                <a:spcPts val="1600"/>
              </a:spcAft>
              <a:buClr>
                <a:schemeClr val="lt1"/>
              </a:buClr>
              <a:buSzPts val="1100"/>
              <a:buFont typeface="Lato"/>
              <a:buChar char="○"/>
              <a:defRPr sz="1100">
                <a:solidFill>
                  <a:schemeClr val="lt1"/>
                </a:solidFill>
                <a:latin typeface="Lato"/>
                <a:ea typeface="Lato"/>
                <a:cs typeface="Lato"/>
                <a:sym typeface="Lato"/>
              </a:defRPr>
            </a:lvl8pPr>
            <a:lvl9pPr lvl="8">
              <a:lnSpc>
                <a:spcPct val="115000"/>
              </a:lnSpc>
              <a:spcBef>
                <a:spcPts val="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Shape 8"/>
          <p:cNvSpPr txBox="1"/>
          <p:nvPr>
            <p:ph idx="12" type="sldNum"/>
          </p:nvPr>
        </p:nvSpPr>
        <p:spPr>
          <a:xfrm>
            <a:off x="8472458" y="4663217"/>
            <a:ext cx="548700" cy="393600"/>
          </a:xfrm>
          <a:prstGeom prst="rect">
            <a:avLst/>
          </a:prstGeom>
          <a:noFill/>
          <a:ln>
            <a:noFill/>
          </a:ln>
        </p:spPr>
        <p:txBody>
          <a:bodyPr anchorCtr="0" anchor="ctr" bIns="91425" lIns="91425" rIns="91425" wrap="square" tIns="91425">
            <a:noAutofit/>
          </a:bodyPr>
          <a:lstStyle/>
          <a:p>
            <a:pPr indent="0" lvl="0" marL="0" algn="r">
              <a:spcBef>
                <a:spcPts val="0"/>
              </a:spcBef>
              <a:buNone/>
            </a:pPr>
            <a:fld id="{00000000-1234-1234-1234-123412341234}" type="slidenum">
              <a:rPr lang="en" sz="1000">
                <a:solidFill>
                  <a:schemeClr val="lt1"/>
                </a:solidFill>
                <a:latin typeface="Lato"/>
                <a:ea typeface="Lato"/>
                <a:cs typeface="Lato"/>
                <a:sym typeface="Lato"/>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5.png"/><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7.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3.png"/><Relationship Id="rId4" Type="http://schemas.openxmlformats.org/officeDocument/2006/relationships/image" Target="../media/image12.png"/><Relationship Id="rId5" Type="http://schemas.openxmlformats.org/officeDocument/2006/relationships/image" Target="../media/image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 Id="rId3"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 Id="rId3" Type="http://schemas.openxmlformats.org/officeDocument/2006/relationships/image" Target="../media/image1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 Id="rId3" Type="http://schemas.openxmlformats.org/officeDocument/2006/relationships/image" Target="../media/image1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8.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4.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 name="Shape 133"/>
        <p:cNvGrpSpPr/>
        <p:nvPr/>
      </p:nvGrpSpPr>
      <p:grpSpPr>
        <a:xfrm>
          <a:off x="0" y="0"/>
          <a:ext cx="0" cy="0"/>
          <a:chOff x="0" y="0"/>
          <a:chExt cx="0" cy="0"/>
        </a:xfrm>
      </p:grpSpPr>
      <p:sp>
        <p:nvSpPr>
          <p:cNvPr id="134" name="Shape 134"/>
          <p:cNvSpPr txBox="1"/>
          <p:nvPr>
            <p:ph type="ctrTitle"/>
          </p:nvPr>
        </p:nvSpPr>
        <p:spPr>
          <a:xfrm>
            <a:off x="3537150" y="1534150"/>
            <a:ext cx="5017500" cy="1578900"/>
          </a:xfrm>
          <a:prstGeom prst="rect">
            <a:avLst/>
          </a:prstGeom>
        </p:spPr>
        <p:txBody>
          <a:bodyPr anchorCtr="0" anchor="t" bIns="91425" lIns="91425" rIns="91425" wrap="square" tIns="91425">
            <a:noAutofit/>
          </a:bodyPr>
          <a:lstStyle/>
          <a:p>
            <a:pPr indent="0" lvl="0" marL="0" algn="l">
              <a:spcBef>
                <a:spcPts val="0"/>
              </a:spcBef>
              <a:buNone/>
            </a:pPr>
            <a:r>
              <a:rPr lang="en"/>
              <a:t>Team 53 - PHAZE</a:t>
            </a:r>
          </a:p>
        </p:txBody>
      </p:sp>
      <p:sp>
        <p:nvSpPr>
          <p:cNvPr id="135" name="Shape 135"/>
          <p:cNvSpPr txBox="1"/>
          <p:nvPr>
            <p:ph idx="1" type="subTitle"/>
          </p:nvPr>
        </p:nvSpPr>
        <p:spPr>
          <a:xfrm>
            <a:off x="5083950" y="3924925"/>
            <a:ext cx="3470700" cy="972900"/>
          </a:xfrm>
          <a:prstGeom prst="rect">
            <a:avLst/>
          </a:prstGeom>
        </p:spPr>
        <p:txBody>
          <a:bodyPr anchorCtr="0" anchor="t" bIns="91425" lIns="91425" rIns="91425" wrap="square" tIns="91425">
            <a:noAutofit/>
          </a:bodyPr>
          <a:lstStyle/>
          <a:p>
            <a:pPr indent="0" lvl="0" marL="0">
              <a:spcBef>
                <a:spcPts val="0"/>
              </a:spcBef>
              <a:buNone/>
            </a:pPr>
            <a:r>
              <a:rPr lang="en"/>
              <a:t>Client: Chet Udell</a:t>
            </a:r>
          </a:p>
          <a:p>
            <a:pPr indent="0" lvl="0" marL="0">
              <a:spcBef>
                <a:spcPts val="0"/>
              </a:spcBef>
              <a:buNone/>
            </a:pPr>
            <a:r>
              <a:rPr lang="en"/>
              <a:t>Project: </a:t>
            </a:r>
            <a:r>
              <a:rPr lang="en"/>
              <a:t>Evaporometer</a:t>
            </a:r>
          </a:p>
          <a:p>
            <a:pPr indent="0" lvl="0" marL="0">
              <a:spcBef>
                <a:spcPts val="0"/>
              </a:spcBef>
              <a:buNone/>
            </a:pPr>
            <a:r>
              <a:rPr lang="en"/>
              <a:t>Team Members:</a:t>
            </a:r>
          </a:p>
          <a:p>
            <a:pPr indent="0" lvl="0" marL="0">
              <a:spcBef>
                <a:spcPts val="0"/>
              </a:spcBef>
              <a:buNone/>
            </a:pPr>
            <a:r>
              <a:rPr lang="en"/>
              <a:t>Alessandro Lim, Jaydeep Rotithor, Touku Cha</a:t>
            </a: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7" name="Shape 197"/>
        <p:cNvGrpSpPr/>
        <p:nvPr/>
      </p:nvGrpSpPr>
      <p:grpSpPr>
        <a:xfrm>
          <a:off x="0" y="0"/>
          <a:ext cx="0" cy="0"/>
          <a:chOff x="0" y="0"/>
          <a:chExt cx="0" cy="0"/>
        </a:xfrm>
      </p:grpSpPr>
      <p:sp>
        <p:nvSpPr>
          <p:cNvPr id="198" name="Shape 198"/>
          <p:cNvSpPr txBox="1"/>
          <p:nvPr>
            <p:ph type="title"/>
          </p:nvPr>
        </p:nvSpPr>
        <p:spPr>
          <a:xfrm>
            <a:off x="1297500" y="393750"/>
            <a:ext cx="7038900" cy="914100"/>
          </a:xfrm>
          <a:prstGeom prst="rect">
            <a:avLst/>
          </a:prstGeom>
        </p:spPr>
        <p:txBody>
          <a:bodyPr anchorCtr="0" anchor="t" bIns="91425" lIns="91425" rIns="91425" wrap="square" tIns="91425">
            <a:noAutofit/>
          </a:bodyPr>
          <a:lstStyle/>
          <a:p>
            <a:pPr indent="0" lvl="0" marL="0">
              <a:spcBef>
                <a:spcPts val="0"/>
              </a:spcBef>
              <a:buNone/>
            </a:pPr>
            <a:r>
              <a:rPr lang="en"/>
              <a:t>Other hardware</a:t>
            </a:r>
          </a:p>
        </p:txBody>
      </p:sp>
      <p:sp>
        <p:nvSpPr>
          <p:cNvPr id="199" name="Shape 199"/>
          <p:cNvSpPr txBox="1"/>
          <p:nvPr>
            <p:ph idx="1" type="body"/>
          </p:nvPr>
        </p:nvSpPr>
        <p:spPr>
          <a:xfrm>
            <a:off x="267450" y="1102350"/>
            <a:ext cx="8520600" cy="3416400"/>
          </a:xfrm>
          <a:prstGeom prst="rect">
            <a:avLst/>
          </a:prstGeom>
        </p:spPr>
        <p:txBody>
          <a:bodyPr anchorCtr="0" anchor="t" bIns="91425" lIns="91425" rIns="91425" wrap="square" tIns="91425">
            <a:noAutofit/>
          </a:bodyPr>
          <a:lstStyle/>
          <a:p>
            <a:pPr indent="0" lvl="0" marL="0" rtl="0">
              <a:spcBef>
                <a:spcPts val="0"/>
              </a:spcBef>
              <a:buNone/>
            </a:pPr>
            <a:r>
              <a:t/>
            </a:r>
            <a:endParaRPr/>
          </a:p>
          <a:p>
            <a:pPr indent="0" lvl="0" marL="0">
              <a:spcBef>
                <a:spcPts val="0"/>
              </a:spcBef>
              <a:buNone/>
            </a:pPr>
            <a:r>
              <a:t/>
            </a:r>
            <a:endParaRPr/>
          </a:p>
        </p:txBody>
      </p:sp>
      <p:pic>
        <p:nvPicPr>
          <p:cNvPr id="200" name="Shape 200"/>
          <p:cNvPicPr preferRelativeResize="0"/>
          <p:nvPr/>
        </p:nvPicPr>
        <p:blipFill>
          <a:blip r:embed="rId3">
            <a:alphaModFix/>
          </a:blip>
          <a:stretch>
            <a:fillRect/>
          </a:stretch>
        </p:blipFill>
        <p:spPr>
          <a:xfrm>
            <a:off x="1209000" y="1512375"/>
            <a:ext cx="2656525" cy="2596354"/>
          </a:xfrm>
          <a:prstGeom prst="rect">
            <a:avLst/>
          </a:prstGeom>
          <a:noFill/>
          <a:ln>
            <a:noFill/>
          </a:ln>
        </p:spPr>
      </p:pic>
      <p:pic>
        <p:nvPicPr>
          <p:cNvPr id="201" name="Shape 201"/>
          <p:cNvPicPr preferRelativeResize="0"/>
          <p:nvPr/>
        </p:nvPicPr>
        <p:blipFill>
          <a:blip r:embed="rId4">
            <a:alphaModFix/>
          </a:blip>
          <a:stretch>
            <a:fillRect/>
          </a:stretch>
        </p:blipFill>
        <p:spPr>
          <a:xfrm>
            <a:off x="4959852" y="1512375"/>
            <a:ext cx="2727148" cy="2596350"/>
          </a:xfrm>
          <a:prstGeom prst="rect">
            <a:avLst/>
          </a:prstGeom>
          <a:noFill/>
          <a:ln>
            <a:noFill/>
          </a:ln>
        </p:spPr>
      </p:pic>
      <p:sp>
        <p:nvSpPr>
          <p:cNvPr id="202" name="Shape 202"/>
          <p:cNvSpPr txBox="1"/>
          <p:nvPr/>
        </p:nvSpPr>
        <p:spPr>
          <a:xfrm>
            <a:off x="1216750" y="4134700"/>
            <a:ext cx="6470400" cy="309600"/>
          </a:xfrm>
          <a:prstGeom prst="rect">
            <a:avLst/>
          </a:prstGeom>
          <a:noFill/>
          <a:ln>
            <a:noFill/>
          </a:ln>
        </p:spPr>
        <p:txBody>
          <a:bodyPr anchorCtr="0" anchor="t" bIns="91425" lIns="91425" rIns="91425" wrap="square" tIns="91425">
            <a:noAutofit/>
          </a:bodyPr>
          <a:lstStyle/>
          <a:p>
            <a:pPr indent="0" lvl="0" marL="0">
              <a:spcBef>
                <a:spcPts val="0"/>
              </a:spcBef>
              <a:buNone/>
            </a:pPr>
            <a:r>
              <a:rPr lang="en">
                <a:solidFill>
                  <a:srgbClr val="FFFFFF"/>
                </a:solidFill>
              </a:rPr>
              <a:t>Source: https://github.com/OPEnSLab-OSU/Evaporometer</a:t>
            </a: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6" name="Shape 206"/>
        <p:cNvGrpSpPr/>
        <p:nvPr/>
      </p:nvGrpSpPr>
      <p:grpSpPr>
        <a:xfrm>
          <a:off x="0" y="0"/>
          <a:ext cx="0" cy="0"/>
          <a:chOff x="0" y="0"/>
          <a:chExt cx="0" cy="0"/>
        </a:xfrm>
      </p:grpSpPr>
      <p:sp>
        <p:nvSpPr>
          <p:cNvPr id="207" name="Shape 207"/>
          <p:cNvSpPr txBox="1"/>
          <p:nvPr>
            <p:ph type="title"/>
          </p:nvPr>
        </p:nvSpPr>
        <p:spPr>
          <a:xfrm>
            <a:off x="1297500" y="393750"/>
            <a:ext cx="7038900" cy="914100"/>
          </a:xfrm>
          <a:prstGeom prst="rect">
            <a:avLst/>
          </a:prstGeom>
        </p:spPr>
        <p:txBody>
          <a:bodyPr anchorCtr="0" anchor="t" bIns="91425" lIns="91425" rIns="91425" wrap="square" tIns="91425">
            <a:noAutofit/>
          </a:bodyPr>
          <a:lstStyle/>
          <a:p>
            <a:pPr indent="0" lvl="0" marL="0">
              <a:spcBef>
                <a:spcPts val="0"/>
              </a:spcBef>
              <a:buNone/>
            </a:pPr>
            <a:r>
              <a:rPr lang="en"/>
              <a:t>Current Codebase</a:t>
            </a:r>
          </a:p>
        </p:txBody>
      </p:sp>
      <p:sp>
        <p:nvSpPr>
          <p:cNvPr id="208" name="Shape 208"/>
          <p:cNvSpPr txBox="1"/>
          <p:nvPr>
            <p:ph idx="1" type="body"/>
          </p:nvPr>
        </p:nvSpPr>
        <p:spPr>
          <a:xfrm>
            <a:off x="1224925" y="1495000"/>
            <a:ext cx="7038900" cy="2911200"/>
          </a:xfrm>
          <a:prstGeom prst="rect">
            <a:avLst/>
          </a:prstGeom>
        </p:spPr>
        <p:txBody>
          <a:bodyPr anchorCtr="0" anchor="t" bIns="91425" lIns="91425" rIns="91425" wrap="square" tIns="91425">
            <a:noAutofit/>
          </a:bodyPr>
          <a:lstStyle/>
          <a:p>
            <a:pPr indent="-311150" lvl="0" marL="457200" rtl="0">
              <a:spcBef>
                <a:spcPts val="0"/>
              </a:spcBef>
              <a:spcAft>
                <a:spcPts val="0"/>
              </a:spcAft>
              <a:buSzPts val="1300"/>
              <a:buChar char="●"/>
            </a:pPr>
            <a:r>
              <a:rPr lang="en"/>
              <a:t>OPENs Lab team code</a:t>
            </a:r>
          </a:p>
          <a:p>
            <a:pPr indent="-298450" lvl="1" marL="914400" rtl="0">
              <a:spcBef>
                <a:spcPts val="0"/>
              </a:spcBef>
              <a:spcAft>
                <a:spcPts val="0"/>
              </a:spcAft>
              <a:buSzPts val="1100"/>
              <a:buChar char="○"/>
            </a:pPr>
            <a:r>
              <a:rPr lang="en"/>
              <a:t>On github</a:t>
            </a:r>
          </a:p>
          <a:p>
            <a:pPr indent="-311150" lvl="0" marL="457200" rtl="0">
              <a:spcBef>
                <a:spcPts val="0"/>
              </a:spcBef>
              <a:spcAft>
                <a:spcPts val="0"/>
              </a:spcAft>
              <a:buSzPts val="1300"/>
              <a:buChar char="●"/>
            </a:pPr>
            <a:r>
              <a:rPr lang="en"/>
              <a:t>Our code </a:t>
            </a:r>
          </a:p>
          <a:p>
            <a:pPr indent="-298450" lvl="1" marL="914400" rtl="0">
              <a:spcBef>
                <a:spcPts val="0"/>
              </a:spcBef>
              <a:spcAft>
                <a:spcPts val="0"/>
              </a:spcAft>
              <a:buSzPts val="1100"/>
              <a:buChar char="○"/>
            </a:pPr>
            <a:r>
              <a:rPr lang="en"/>
              <a:t>Forked from OPENs Lab’s team code</a:t>
            </a:r>
          </a:p>
          <a:p>
            <a:pPr indent="-311150" lvl="0" marL="457200" rtl="0">
              <a:spcBef>
                <a:spcPts val="0"/>
              </a:spcBef>
              <a:spcAft>
                <a:spcPts val="0"/>
              </a:spcAft>
              <a:buSzPts val="1300"/>
              <a:buChar char="●"/>
            </a:pPr>
            <a:r>
              <a:rPr lang="en"/>
              <a:t>Our tasks</a:t>
            </a:r>
          </a:p>
          <a:p>
            <a:pPr indent="-298450" lvl="1" marL="914400" rtl="0">
              <a:spcBef>
                <a:spcPts val="0"/>
              </a:spcBef>
              <a:spcAft>
                <a:spcPts val="0"/>
              </a:spcAft>
              <a:buSzPts val="1100"/>
              <a:buChar char="○"/>
            </a:pPr>
            <a:r>
              <a:rPr lang="en"/>
              <a:t>Modify the code to handle 20 evaporometers</a:t>
            </a:r>
          </a:p>
          <a:p>
            <a:pPr indent="-298450" lvl="1" marL="914400" rtl="0">
              <a:spcBef>
                <a:spcPts val="0"/>
              </a:spcBef>
              <a:buSzPts val="1100"/>
              <a:buChar char="○"/>
            </a:pPr>
            <a:r>
              <a:rPr lang="en"/>
              <a:t>Adding code to visualize the data</a:t>
            </a: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2" name="Shape 212"/>
        <p:cNvGrpSpPr/>
        <p:nvPr/>
      </p:nvGrpSpPr>
      <p:grpSpPr>
        <a:xfrm>
          <a:off x="0" y="0"/>
          <a:ext cx="0" cy="0"/>
          <a:chOff x="0" y="0"/>
          <a:chExt cx="0" cy="0"/>
        </a:xfrm>
      </p:grpSpPr>
      <p:sp>
        <p:nvSpPr>
          <p:cNvPr id="213" name="Shape 213"/>
          <p:cNvSpPr txBox="1"/>
          <p:nvPr>
            <p:ph type="title"/>
          </p:nvPr>
        </p:nvSpPr>
        <p:spPr>
          <a:xfrm>
            <a:off x="1297500" y="393750"/>
            <a:ext cx="7038900" cy="914100"/>
          </a:xfrm>
          <a:prstGeom prst="rect">
            <a:avLst/>
          </a:prstGeom>
        </p:spPr>
        <p:txBody>
          <a:bodyPr anchorCtr="0" anchor="t" bIns="91425" lIns="91425" rIns="91425" wrap="square" tIns="91425">
            <a:noAutofit/>
          </a:bodyPr>
          <a:lstStyle/>
          <a:p>
            <a:pPr indent="0" lvl="0" marL="0">
              <a:spcBef>
                <a:spcPts val="0"/>
              </a:spcBef>
              <a:buNone/>
            </a:pPr>
            <a:r>
              <a:rPr lang="en"/>
              <a:t>Database</a:t>
            </a:r>
          </a:p>
        </p:txBody>
      </p:sp>
      <p:sp>
        <p:nvSpPr>
          <p:cNvPr id="214" name="Shape 214"/>
          <p:cNvSpPr txBox="1"/>
          <p:nvPr>
            <p:ph idx="1" type="body"/>
          </p:nvPr>
        </p:nvSpPr>
        <p:spPr>
          <a:xfrm>
            <a:off x="1297500" y="1567550"/>
            <a:ext cx="7038900" cy="2911200"/>
          </a:xfrm>
          <a:prstGeom prst="rect">
            <a:avLst/>
          </a:prstGeom>
        </p:spPr>
        <p:txBody>
          <a:bodyPr anchorCtr="0" anchor="t" bIns="91425" lIns="91425" rIns="91425" wrap="square" tIns="91425">
            <a:noAutofit/>
          </a:bodyPr>
          <a:lstStyle/>
          <a:p>
            <a:pPr indent="-311150" lvl="0" marL="457200" rtl="0">
              <a:spcBef>
                <a:spcPts val="0"/>
              </a:spcBef>
              <a:spcAft>
                <a:spcPts val="0"/>
              </a:spcAft>
              <a:buSzPts val="1300"/>
              <a:buChar char="-"/>
            </a:pPr>
            <a:r>
              <a:rPr lang="en"/>
              <a:t>Google Drive as the main data storage</a:t>
            </a:r>
          </a:p>
          <a:p>
            <a:pPr indent="-298450" lvl="1" marL="914400" rtl="0">
              <a:spcBef>
                <a:spcPts val="0"/>
              </a:spcBef>
              <a:spcAft>
                <a:spcPts val="0"/>
              </a:spcAft>
              <a:buSzPts val="1100"/>
              <a:buChar char="-"/>
            </a:pPr>
            <a:r>
              <a:rPr lang="en"/>
              <a:t>Currently use 1 file to store all the data</a:t>
            </a:r>
          </a:p>
          <a:p>
            <a:pPr indent="-298450" lvl="1" marL="914400" rtl="0">
              <a:spcBef>
                <a:spcPts val="0"/>
              </a:spcBef>
              <a:spcAft>
                <a:spcPts val="0"/>
              </a:spcAft>
              <a:buSzPts val="1100"/>
              <a:buChar char="-"/>
            </a:pPr>
            <a:r>
              <a:rPr lang="en"/>
              <a:t>Might need to have one file for each evaporometer</a:t>
            </a:r>
          </a:p>
          <a:p>
            <a:pPr indent="-298450" lvl="1" marL="914400" rtl="0">
              <a:spcBef>
                <a:spcPts val="0"/>
              </a:spcBef>
              <a:buSzPts val="1100"/>
              <a:buChar char="-"/>
            </a:pPr>
            <a:r>
              <a:rPr lang="en"/>
              <a:t>15GB free space</a:t>
            </a:r>
          </a:p>
          <a:p>
            <a:pPr indent="0" lvl="0" marL="0" rtl="0">
              <a:spcBef>
                <a:spcPts val="0"/>
              </a:spcBef>
              <a:buNone/>
            </a:pPr>
            <a:r>
              <a:t/>
            </a:r>
            <a:endParaRPr/>
          </a:p>
          <a:p>
            <a:pPr indent="-311150" lvl="0" marL="457200" rtl="0">
              <a:spcBef>
                <a:spcPts val="0"/>
              </a:spcBef>
              <a:spcAft>
                <a:spcPts val="0"/>
              </a:spcAft>
              <a:buSzPts val="1300"/>
              <a:buChar char="-"/>
            </a:pPr>
            <a:r>
              <a:rPr lang="en"/>
              <a:t>mongoDB for the </a:t>
            </a:r>
            <a:r>
              <a:rPr lang="en"/>
              <a:t>visualization</a:t>
            </a:r>
          </a:p>
          <a:p>
            <a:pPr indent="-298450" lvl="1" marL="914400" rtl="0">
              <a:spcBef>
                <a:spcPts val="0"/>
              </a:spcBef>
              <a:spcAft>
                <a:spcPts val="0"/>
              </a:spcAft>
              <a:buSzPts val="1100"/>
              <a:buChar char="-"/>
            </a:pPr>
            <a:r>
              <a:rPr lang="en"/>
              <a:t>Free, open-source, can be hosted locally</a:t>
            </a:r>
          </a:p>
          <a:p>
            <a:pPr indent="-298450" lvl="1" marL="914400" rtl="0">
              <a:spcBef>
                <a:spcPts val="0"/>
              </a:spcBef>
              <a:spcAft>
                <a:spcPts val="0"/>
              </a:spcAft>
              <a:buSzPts val="1100"/>
              <a:buChar char="-"/>
            </a:pPr>
            <a:r>
              <a:rPr lang="en"/>
              <a:t>No need for SQL, table is mostly independent</a:t>
            </a:r>
          </a:p>
          <a:p>
            <a:pPr indent="-298450" lvl="1" marL="914400" rtl="0">
              <a:spcBef>
                <a:spcPts val="0"/>
              </a:spcBef>
              <a:buSzPts val="1100"/>
              <a:buChar char="-"/>
            </a:pPr>
            <a:r>
              <a:rPr lang="en"/>
              <a:t>Professor Bo talked about using this.</a:t>
            </a:r>
          </a:p>
          <a:p>
            <a:pPr indent="0" lvl="0" marL="0" rtl="0">
              <a:spcBef>
                <a:spcPts val="0"/>
              </a:spcBef>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8" name="Shape 218"/>
        <p:cNvGrpSpPr/>
        <p:nvPr/>
      </p:nvGrpSpPr>
      <p:grpSpPr>
        <a:xfrm>
          <a:off x="0" y="0"/>
          <a:ext cx="0" cy="0"/>
          <a:chOff x="0" y="0"/>
          <a:chExt cx="0" cy="0"/>
        </a:xfrm>
      </p:grpSpPr>
      <p:sp>
        <p:nvSpPr>
          <p:cNvPr id="219" name="Shape 219"/>
          <p:cNvSpPr txBox="1"/>
          <p:nvPr>
            <p:ph type="title"/>
          </p:nvPr>
        </p:nvSpPr>
        <p:spPr>
          <a:xfrm>
            <a:off x="1297500" y="393750"/>
            <a:ext cx="7038900" cy="914100"/>
          </a:xfrm>
          <a:prstGeom prst="rect">
            <a:avLst/>
          </a:prstGeom>
        </p:spPr>
        <p:txBody>
          <a:bodyPr anchorCtr="0" anchor="t" bIns="91425" lIns="91425" rIns="91425" wrap="square" tIns="91425">
            <a:noAutofit/>
          </a:bodyPr>
          <a:lstStyle/>
          <a:p>
            <a:pPr indent="0" lvl="0" marL="0">
              <a:spcBef>
                <a:spcPts val="0"/>
              </a:spcBef>
              <a:buNone/>
            </a:pPr>
            <a:r>
              <a:rPr lang="en"/>
              <a:t>GIS</a:t>
            </a:r>
          </a:p>
        </p:txBody>
      </p:sp>
      <p:sp>
        <p:nvSpPr>
          <p:cNvPr id="220" name="Shape 220"/>
          <p:cNvSpPr txBox="1"/>
          <p:nvPr>
            <p:ph idx="1" type="body"/>
          </p:nvPr>
        </p:nvSpPr>
        <p:spPr>
          <a:xfrm>
            <a:off x="1297500" y="1567550"/>
            <a:ext cx="7038900" cy="2911200"/>
          </a:xfrm>
          <a:prstGeom prst="rect">
            <a:avLst/>
          </a:prstGeom>
        </p:spPr>
        <p:txBody>
          <a:bodyPr anchorCtr="0" anchor="t" bIns="91425" lIns="91425" rIns="91425" wrap="square" tIns="91425">
            <a:noAutofit/>
          </a:bodyPr>
          <a:lstStyle/>
          <a:p>
            <a:pPr indent="-311150" lvl="0" marL="457200" rtl="0">
              <a:spcBef>
                <a:spcPts val="0"/>
              </a:spcBef>
              <a:spcAft>
                <a:spcPts val="0"/>
              </a:spcAft>
              <a:buSzPts val="1300"/>
              <a:buChar char="●"/>
            </a:pPr>
            <a:r>
              <a:rPr lang="en"/>
              <a:t>What it is </a:t>
            </a:r>
          </a:p>
          <a:p>
            <a:pPr indent="-292100" lvl="0" marL="457200" rtl="0">
              <a:spcBef>
                <a:spcPts val="0"/>
              </a:spcBef>
              <a:spcAft>
                <a:spcPts val="0"/>
              </a:spcAft>
              <a:buSzPts val="1000"/>
              <a:buChar char="-"/>
            </a:pPr>
            <a:r>
              <a:rPr lang="en" sz="1000"/>
              <a:t>A GIS, or Geographic information system, is a modeling system that is  used to manipulate geographic data</a:t>
            </a:r>
          </a:p>
          <a:p>
            <a:pPr indent="-292100" lvl="0" marL="457200" rtl="0">
              <a:spcBef>
                <a:spcPts val="0"/>
              </a:spcBef>
              <a:spcAft>
                <a:spcPts val="0"/>
              </a:spcAft>
              <a:buSzPts val="1000"/>
              <a:buChar char="-"/>
            </a:pPr>
            <a:r>
              <a:rPr lang="en" sz="1000"/>
              <a:t>Used to provide structure to maps</a:t>
            </a:r>
          </a:p>
          <a:p>
            <a:pPr indent="-292100" lvl="0" marL="457200" rtl="0">
              <a:spcBef>
                <a:spcPts val="0"/>
              </a:spcBef>
              <a:spcAft>
                <a:spcPts val="0"/>
              </a:spcAft>
              <a:buSzPts val="1000"/>
              <a:buChar char="-"/>
            </a:pPr>
            <a:r>
              <a:rPr lang="en" sz="1000"/>
              <a:t>A GIS typically consists of spatial information and descriptive information. The spatial information describes where an item is located(its coordinates). The descriptive information contains information such as the name of the item, its size, and its type(e.g. A school, a forest, etc)</a:t>
            </a:r>
          </a:p>
          <a:p>
            <a:pPr indent="-292100" lvl="0" marL="457200" rtl="0">
              <a:spcBef>
                <a:spcPts val="0"/>
              </a:spcBef>
              <a:buSzPts val="1000"/>
              <a:buChar char="-"/>
            </a:pPr>
            <a:r>
              <a:rPr lang="en" sz="1000"/>
              <a:t>Will be working on this with professor Bo Zhao,  from the college of earth, ocean, and atmospheric sciences.</a:t>
            </a:r>
          </a:p>
          <a:p>
            <a:pPr indent="0" lvl="0" marL="0" rtl="0">
              <a:spcBef>
                <a:spcPts val="0"/>
              </a:spcBef>
              <a:buNone/>
            </a:pPr>
            <a:r>
              <a:t/>
            </a:r>
            <a:endParaRPr sz="1000"/>
          </a:p>
          <a:p>
            <a:pPr indent="-311150" lvl="0" marL="457200" rtl="0">
              <a:spcBef>
                <a:spcPts val="0"/>
              </a:spcBef>
              <a:spcAft>
                <a:spcPts val="0"/>
              </a:spcAft>
              <a:buSzPts val="1300"/>
              <a:buChar char="●"/>
            </a:pPr>
            <a:r>
              <a:rPr lang="en"/>
              <a:t>How we will use it</a:t>
            </a:r>
          </a:p>
          <a:p>
            <a:pPr indent="-292100" lvl="0" marL="457200" rtl="0">
              <a:spcBef>
                <a:spcPts val="0"/>
              </a:spcBef>
              <a:spcAft>
                <a:spcPts val="0"/>
              </a:spcAft>
              <a:buSzPts val="1000"/>
              <a:buChar char="-"/>
            </a:pPr>
            <a:r>
              <a:rPr lang="en" sz="1000"/>
              <a:t>To create an accurate map with the necessary features</a:t>
            </a:r>
          </a:p>
          <a:p>
            <a:pPr indent="-292100" lvl="0" marL="457200" rtl="0">
              <a:spcBef>
                <a:spcPts val="0"/>
              </a:spcBef>
              <a:buSzPts val="1000"/>
              <a:buChar char="-"/>
            </a:pPr>
            <a:r>
              <a:rPr lang="en" sz="1000"/>
              <a:t>To help provide the reader with an accurate location for the data being plotted</a:t>
            </a: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4" name="Shape 224"/>
        <p:cNvGrpSpPr/>
        <p:nvPr/>
      </p:nvGrpSpPr>
      <p:grpSpPr>
        <a:xfrm>
          <a:off x="0" y="0"/>
          <a:ext cx="0" cy="0"/>
          <a:chOff x="0" y="0"/>
          <a:chExt cx="0" cy="0"/>
        </a:xfrm>
      </p:grpSpPr>
      <p:sp>
        <p:nvSpPr>
          <p:cNvPr id="225" name="Shape 225"/>
          <p:cNvSpPr txBox="1"/>
          <p:nvPr>
            <p:ph type="title"/>
          </p:nvPr>
        </p:nvSpPr>
        <p:spPr>
          <a:xfrm>
            <a:off x="1297500" y="393750"/>
            <a:ext cx="7038900" cy="914100"/>
          </a:xfrm>
          <a:prstGeom prst="rect">
            <a:avLst/>
          </a:prstGeom>
        </p:spPr>
        <p:txBody>
          <a:bodyPr anchorCtr="0" anchor="t" bIns="91425" lIns="91425" rIns="91425" wrap="square" tIns="91425">
            <a:noAutofit/>
          </a:bodyPr>
          <a:lstStyle/>
          <a:p>
            <a:pPr indent="0" lvl="0" marL="0" rtl="0">
              <a:spcBef>
                <a:spcPts val="0"/>
              </a:spcBef>
              <a:buNone/>
            </a:pPr>
            <a:r>
              <a:rPr lang="en"/>
              <a:t>GIS</a:t>
            </a:r>
          </a:p>
        </p:txBody>
      </p:sp>
      <p:sp>
        <p:nvSpPr>
          <p:cNvPr id="226" name="Shape 226"/>
          <p:cNvSpPr txBox="1"/>
          <p:nvPr>
            <p:ph idx="1" type="body"/>
          </p:nvPr>
        </p:nvSpPr>
        <p:spPr>
          <a:xfrm>
            <a:off x="1297500" y="1567550"/>
            <a:ext cx="7038900" cy="2911200"/>
          </a:xfrm>
          <a:prstGeom prst="rect">
            <a:avLst/>
          </a:prstGeom>
        </p:spPr>
        <p:txBody>
          <a:bodyPr anchorCtr="0" anchor="t" bIns="91425" lIns="91425" rIns="91425" wrap="square" tIns="91425">
            <a:noAutofit/>
          </a:bodyPr>
          <a:lstStyle/>
          <a:p>
            <a:pPr indent="0" lvl="0" marL="0" rtl="0">
              <a:spcBef>
                <a:spcPts val="0"/>
              </a:spcBef>
              <a:buNone/>
            </a:pPr>
            <a:r>
              <a:t/>
            </a:r>
            <a:endParaRPr sz="1000"/>
          </a:p>
          <a:p>
            <a:pPr indent="0" lvl="0" marL="0" rtl="0">
              <a:spcBef>
                <a:spcPts val="0"/>
              </a:spcBef>
              <a:buNone/>
            </a:pPr>
            <a:r>
              <a:t/>
            </a:r>
            <a:endParaRPr/>
          </a:p>
        </p:txBody>
      </p:sp>
      <p:pic>
        <p:nvPicPr>
          <p:cNvPr id="227" name="Shape 227"/>
          <p:cNvPicPr preferRelativeResize="0"/>
          <p:nvPr/>
        </p:nvPicPr>
        <p:blipFill>
          <a:blip r:embed="rId3">
            <a:alphaModFix/>
          </a:blip>
          <a:stretch>
            <a:fillRect/>
          </a:stretch>
        </p:blipFill>
        <p:spPr>
          <a:xfrm>
            <a:off x="4112750" y="481688"/>
            <a:ext cx="4348401" cy="4180125"/>
          </a:xfrm>
          <a:prstGeom prst="rect">
            <a:avLst/>
          </a:prstGeom>
          <a:noFill/>
          <a:ln>
            <a:noFill/>
          </a:ln>
        </p:spPr>
      </p:pic>
      <p:sp>
        <p:nvSpPr>
          <p:cNvPr id="228" name="Shape 228"/>
          <p:cNvSpPr txBox="1"/>
          <p:nvPr/>
        </p:nvSpPr>
        <p:spPr>
          <a:xfrm>
            <a:off x="4968300" y="4738450"/>
            <a:ext cx="2535600" cy="278400"/>
          </a:xfrm>
          <a:prstGeom prst="rect">
            <a:avLst/>
          </a:prstGeom>
          <a:noFill/>
          <a:ln>
            <a:noFill/>
          </a:ln>
        </p:spPr>
        <p:txBody>
          <a:bodyPr anchorCtr="0" anchor="t" bIns="91425" lIns="91425" rIns="91425" wrap="square" tIns="91425">
            <a:noAutofit/>
          </a:bodyPr>
          <a:lstStyle/>
          <a:p>
            <a:pPr indent="0" lvl="0" marL="0">
              <a:spcBef>
                <a:spcPts val="0"/>
              </a:spcBef>
              <a:buNone/>
            </a:pPr>
            <a:r>
              <a:rPr lang="en">
                <a:solidFill>
                  <a:schemeClr val="lt1"/>
                </a:solidFill>
              </a:rPr>
              <a:t>Source: National Geographic</a:t>
            </a: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2" name="Shape 232"/>
        <p:cNvGrpSpPr/>
        <p:nvPr/>
      </p:nvGrpSpPr>
      <p:grpSpPr>
        <a:xfrm>
          <a:off x="0" y="0"/>
          <a:ext cx="0" cy="0"/>
          <a:chOff x="0" y="0"/>
          <a:chExt cx="0" cy="0"/>
        </a:xfrm>
      </p:grpSpPr>
      <p:sp>
        <p:nvSpPr>
          <p:cNvPr id="233" name="Shape 233"/>
          <p:cNvSpPr txBox="1"/>
          <p:nvPr>
            <p:ph type="title"/>
          </p:nvPr>
        </p:nvSpPr>
        <p:spPr>
          <a:xfrm>
            <a:off x="1297500" y="393750"/>
            <a:ext cx="7038900" cy="914100"/>
          </a:xfrm>
          <a:prstGeom prst="rect">
            <a:avLst/>
          </a:prstGeom>
        </p:spPr>
        <p:txBody>
          <a:bodyPr anchorCtr="0" anchor="t" bIns="91425" lIns="91425" rIns="91425" wrap="square" tIns="91425">
            <a:noAutofit/>
          </a:bodyPr>
          <a:lstStyle/>
          <a:p>
            <a:pPr indent="0" lvl="0" marL="0">
              <a:spcBef>
                <a:spcPts val="0"/>
              </a:spcBef>
              <a:buNone/>
            </a:pPr>
            <a:r>
              <a:rPr lang="en"/>
              <a:t>Data Collection</a:t>
            </a:r>
          </a:p>
        </p:txBody>
      </p:sp>
      <p:sp>
        <p:nvSpPr>
          <p:cNvPr id="234" name="Shape 234"/>
          <p:cNvSpPr txBox="1"/>
          <p:nvPr>
            <p:ph idx="1" type="body"/>
          </p:nvPr>
        </p:nvSpPr>
        <p:spPr>
          <a:xfrm>
            <a:off x="1297500" y="1567550"/>
            <a:ext cx="7038900" cy="2911200"/>
          </a:xfrm>
          <a:prstGeom prst="rect">
            <a:avLst/>
          </a:prstGeom>
        </p:spPr>
        <p:txBody>
          <a:bodyPr anchorCtr="0" anchor="t" bIns="91425" lIns="91425" rIns="91425" wrap="square" tIns="91425">
            <a:noAutofit/>
          </a:bodyPr>
          <a:lstStyle/>
          <a:p>
            <a:pPr indent="0" lvl="0" marL="0">
              <a:spcBef>
                <a:spcPts val="0"/>
              </a:spcBef>
              <a:buNone/>
            </a:pPr>
            <a:r>
              <a:rPr lang="en"/>
              <a:t>How data is collected?</a:t>
            </a:r>
          </a:p>
          <a:p>
            <a:pPr indent="-311150" lvl="0" marL="457200" rtl="0">
              <a:spcBef>
                <a:spcPts val="0"/>
              </a:spcBef>
              <a:spcAft>
                <a:spcPts val="0"/>
              </a:spcAft>
              <a:buSzPts val="1300"/>
              <a:buChar char="●"/>
            </a:pPr>
            <a:r>
              <a:rPr lang="en"/>
              <a:t>Sensors, pre-programmed into the Feather to start up and scan for information.</a:t>
            </a:r>
          </a:p>
          <a:p>
            <a:pPr indent="-311150" lvl="0" marL="457200" rtl="0">
              <a:spcBef>
                <a:spcPts val="0"/>
              </a:spcBef>
              <a:spcAft>
                <a:spcPts val="0"/>
              </a:spcAft>
              <a:buSzPts val="1300"/>
              <a:buChar char="●"/>
            </a:pPr>
            <a:r>
              <a:rPr lang="en"/>
              <a:t>Stored in variables</a:t>
            </a:r>
          </a:p>
          <a:p>
            <a:pPr indent="-311150" lvl="0" marL="457200" rtl="0">
              <a:spcBef>
                <a:spcPts val="0"/>
              </a:spcBef>
              <a:spcAft>
                <a:spcPts val="0"/>
              </a:spcAft>
              <a:buSzPts val="1300"/>
              <a:buChar char="●"/>
            </a:pPr>
            <a:r>
              <a:rPr lang="en"/>
              <a:t>Call PushingBox API function to send data to Google Sheets</a:t>
            </a:r>
          </a:p>
          <a:p>
            <a:pPr indent="-311150" lvl="0" marL="457200" rtl="0">
              <a:spcBef>
                <a:spcPts val="0"/>
              </a:spcBef>
              <a:buSzPts val="1300"/>
              <a:buChar char="●"/>
            </a:pPr>
            <a:r>
              <a:rPr lang="en"/>
              <a:t>PushingBox for free 1000 notifications/calls</a:t>
            </a: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8" name="Shape 238"/>
        <p:cNvGrpSpPr/>
        <p:nvPr/>
      </p:nvGrpSpPr>
      <p:grpSpPr>
        <a:xfrm>
          <a:off x="0" y="0"/>
          <a:ext cx="0" cy="0"/>
          <a:chOff x="0" y="0"/>
          <a:chExt cx="0" cy="0"/>
        </a:xfrm>
      </p:grpSpPr>
      <p:sp>
        <p:nvSpPr>
          <p:cNvPr id="239" name="Shape 239"/>
          <p:cNvSpPr txBox="1"/>
          <p:nvPr>
            <p:ph type="title"/>
          </p:nvPr>
        </p:nvSpPr>
        <p:spPr>
          <a:xfrm>
            <a:off x="1297500" y="393750"/>
            <a:ext cx="7038900" cy="914100"/>
          </a:xfrm>
          <a:prstGeom prst="rect">
            <a:avLst/>
          </a:prstGeom>
        </p:spPr>
        <p:txBody>
          <a:bodyPr anchorCtr="0" anchor="t" bIns="91425" lIns="91425" rIns="91425" wrap="square" tIns="91425">
            <a:noAutofit/>
          </a:bodyPr>
          <a:lstStyle/>
          <a:p>
            <a:pPr indent="0" lvl="0" marL="0">
              <a:spcBef>
                <a:spcPts val="0"/>
              </a:spcBef>
              <a:buNone/>
            </a:pPr>
            <a:r>
              <a:rPr lang="en"/>
              <a:t>Overview of Software</a:t>
            </a:r>
          </a:p>
        </p:txBody>
      </p:sp>
      <p:sp>
        <p:nvSpPr>
          <p:cNvPr id="240" name="Shape 240"/>
          <p:cNvSpPr txBox="1"/>
          <p:nvPr>
            <p:ph idx="1" type="body"/>
          </p:nvPr>
        </p:nvSpPr>
        <p:spPr>
          <a:xfrm>
            <a:off x="1297500" y="1567550"/>
            <a:ext cx="3584400" cy="2911200"/>
          </a:xfrm>
          <a:prstGeom prst="rect">
            <a:avLst/>
          </a:prstGeom>
        </p:spPr>
        <p:txBody>
          <a:bodyPr anchorCtr="0" anchor="t" bIns="91425" lIns="91425" rIns="91425" wrap="square" tIns="91425">
            <a:noAutofit/>
          </a:bodyPr>
          <a:lstStyle/>
          <a:p>
            <a:pPr indent="-311150" lvl="0" marL="457200" rtl="0">
              <a:spcBef>
                <a:spcPts val="0"/>
              </a:spcBef>
              <a:spcAft>
                <a:spcPts val="0"/>
              </a:spcAft>
              <a:buSzPts val="1300"/>
              <a:buChar char="●"/>
            </a:pPr>
            <a:r>
              <a:rPr lang="en"/>
              <a:t>Feather M0 with Lora</a:t>
            </a:r>
          </a:p>
          <a:p>
            <a:pPr indent="-298450" lvl="1" marL="914400" rtl="0">
              <a:spcBef>
                <a:spcPts val="0"/>
              </a:spcBef>
              <a:spcAft>
                <a:spcPts val="0"/>
              </a:spcAft>
              <a:buSzPts val="1100"/>
              <a:buChar char="○"/>
            </a:pPr>
            <a:r>
              <a:rPr lang="en"/>
              <a:t>Sensors (I2C addressing)</a:t>
            </a:r>
          </a:p>
          <a:p>
            <a:pPr indent="-298450" lvl="2" marL="1371600" rtl="0">
              <a:spcBef>
                <a:spcPts val="0"/>
              </a:spcBef>
              <a:spcAft>
                <a:spcPts val="0"/>
              </a:spcAft>
              <a:buSzPts val="1100"/>
              <a:buChar char="■"/>
            </a:pPr>
            <a:r>
              <a:rPr lang="en"/>
              <a:t>SHT31-D</a:t>
            </a:r>
          </a:p>
          <a:p>
            <a:pPr indent="-298450" lvl="2" marL="1371600" rtl="0">
              <a:spcBef>
                <a:spcPts val="0"/>
              </a:spcBef>
              <a:spcAft>
                <a:spcPts val="0"/>
              </a:spcAft>
              <a:buSzPts val="1100"/>
              <a:buChar char="■"/>
            </a:pPr>
            <a:r>
              <a:rPr lang="en"/>
              <a:t>TSL2591/TSL2561</a:t>
            </a:r>
          </a:p>
          <a:p>
            <a:pPr indent="-298450" lvl="1" marL="914400" rtl="0">
              <a:spcBef>
                <a:spcPts val="0"/>
              </a:spcBef>
              <a:spcAft>
                <a:spcPts val="0"/>
              </a:spcAft>
              <a:buSzPts val="1100"/>
              <a:buChar char="○"/>
            </a:pPr>
            <a:r>
              <a:rPr lang="en"/>
              <a:t>RTC</a:t>
            </a:r>
          </a:p>
          <a:p>
            <a:pPr indent="-298450" lvl="2" marL="1371600" rtl="0">
              <a:spcBef>
                <a:spcPts val="0"/>
              </a:spcBef>
              <a:spcAft>
                <a:spcPts val="0"/>
              </a:spcAft>
              <a:buSzPts val="1100"/>
              <a:buChar char="■"/>
            </a:pPr>
            <a:r>
              <a:rPr lang="en"/>
              <a:t>DS3231</a:t>
            </a:r>
          </a:p>
          <a:p>
            <a:pPr indent="-298450" lvl="1" marL="914400" rtl="0">
              <a:spcBef>
                <a:spcPts val="0"/>
              </a:spcBef>
              <a:spcAft>
                <a:spcPts val="0"/>
              </a:spcAft>
              <a:buSzPts val="1100"/>
              <a:buChar char="○"/>
            </a:pPr>
            <a:r>
              <a:rPr lang="en"/>
              <a:t>Battery</a:t>
            </a:r>
          </a:p>
          <a:p>
            <a:pPr indent="-298450" lvl="2" marL="1371600" rtl="0">
              <a:spcBef>
                <a:spcPts val="0"/>
              </a:spcBef>
              <a:spcAft>
                <a:spcPts val="0"/>
              </a:spcAft>
              <a:buSzPts val="1100"/>
              <a:buChar char="■"/>
            </a:pPr>
            <a:r>
              <a:rPr lang="en"/>
              <a:t>LiPoly and Solar</a:t>
            </a:r>
          </a:p>
          <a:p>
            <a:pPr indent="-298450" lvl="1" marL="914400" rtl="0">
              <a:spcBef>
                <a:spcPts val="0"/>
              </a:spcBef>
              <a:spcAft>
                <a:spcPts val="0"/>
              </a:spcAft>
              <a:buSzPts val="1100"/>
              <a:buChar char="○"/>
            </a:pPr>
            <a:r>
              <a:rPr lang="en"/>
              <a:t>EEPROM</a:t>
            </a:r>
          </a:p>
          <a:p>
            <a:pPr indent="-298450" lvl="2" marL="1371600" rtl="0">
              <a:spcBef>
                <a:spcPts val="0"/>
              </a:spcBef>
              <a:spcAft>
                <a:spcPts val="0"/>
              </a:spcAft>
              <a:buSzPts val="1100"/>
              <a:buChar char="■"/>
            </a:pPr>
            <a:r>
              <a:rPr lang="en"/>
              <a:t>SD</a:t>
            </a:r>
          </a:p>
          <a:p>
            <a:pPr indent="-298450" lvl="2" marL="1371600">
              <a:spcBef>
                <a:spcPts val="0"/>
              </a:spcBef>
              <a:buSzPts val="1100"/>
              <a:buChar char="■"/>
            </a:pPr>
            <a:r>
              <a:rPr lang="en"/>
              <a:t>Issues</a:t>
            </a:r>
          </a:p>
        </p:txBody>
      </p:sp>
      <p:pic>
        <p:nvPicPr>
          <p:cNvPr id="241" name="Shape 241"/>
          <p:cNvPicPr preferRelativeResize="0"/>
          <p:nvPr/>
        </p:nvPicPr>
        <p:blipFill>
          <a:blip r:embed="rId3">
            <a:alphaModFix/>
          </a:blip>
          <a:stretch>
            <a:fillRect/>
          </a:stretch>
        </p:blipFill>
        <p:spPr>
          <a:xfrm>
            <a:off x="4922548" y="1002900"/>
            <a:ext cx="3413850" cy="347585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5" name="Shape 245"/>
        <p:cNvGrpSpPr/>
        <p:nvPr/>
      </p:nvGrpSpPr>
      <p:grpSpPr>
        <a:xfrm>
          <a:off x="0" y="0"/>
          <a:ext cx="0" cy="0"/>
          <a:chOff x="0" y="0"/>
          <a:chExt cx="0" cy="0"/>
        </a:xfrm>
      </p:grpSpPr>
      <p:sp>
        <p:nvSpPr>
          <p:cNvPr id="246" name="Shape 246"/>
          <p:cNvSpPr txBox="1"/>
          <p:nvPr>
            <p:ph type="title"/>
          </p:nvPr>
        </p:nvSpPr>
        <p:spPr>
          <a:xfrm>
            <a:off x="1297500" y="393750"/>
            <a:ext cx="7038900" cy="914100"/>
          </a:xfrm>
          <a:prstGeom prst="rect">
            <a:avLst/>
          </a:prstGeom>
        </p:spPr>
        <p:txBody>
          <a:bodyPr anchorCtr="0" anchor="t" bIns="91425" lIns="91425" rIns="91425" wrap="square" tIns="91425">
            <a:noAutofit/>
          </a:bodyPr>
          <a:lstStyle/>
          <a:p>
            <a:pPr indent="0" lvl="0" marL="0">
              <a:spcBef>
                <a:spcPts val="0"/>
              </a:spcBef>
              <a:buNone/>
            </a:pPr>
            <a:r>
              <a:rPr lang="en"/>
              <a:t>Overview of Software Cont.</a:t>
            </a:r>
          </a:p>
        </p:txBody>
      </p:sp>
      <p:sp>
        <p:nvSpPr>
          <p:cNvPr id="247" name="Shape 247"/>
          <p:cNvSpPr txBox="1"/>
          <p:nvPr>
            <p:ph idx="1" type="body"/>
          </p:nvPr>
        </p:nvSpPr>
        <p:spPr>
          <a:xfrm>
            <a:off x="1297500" y="1567550"/>
            <a:ext cx="7038900" cy="2911200"/>
          </a:xfrm>
          <a:prstGeom prst="rect">
            <a:avLst/>
          </a:prstGeom>
        </p:spPr>
        <p:txBody>
          <a:bodyPr anchorCtr="0" anchor="t" bIns="91425" lIns="91425" rIns="91425" wrap="square" tIns="91425">
            <a:noAutofit/>
          </a:bodyPr>
          <a:lstStyle/>
          <a:p>
            <a:pPr indent="-311150" lvl="0" marL="457200" rtl="0">
              <a:spcBef>
                <a:spcPts val="0"/>
              </a:spcBef>
              <a:spcAft>
                <a:spcPts val="0"/>
              </a:spcAft>
              <a:buSzPts val="1300"/>
              <a:buChar char="●"/>
            </a:pPr>
            <a:r>
              <a:rPr lang="en"/>
              <a:t>Entire Process</a:t>
            </a:r>
          </a:p>
          <a:p>
            <a:pPr indent="-298450" lvl="1" marL="914400" rtl="0">
              <a:spcBef>
                <a:spcPts val="0"/>
              </a:spcBef>
              <a:spcAft>
                <a:spcPts val="0"/>
              </a:spcAft>
              <a:buSzPts val="1100"/>
              <a:buChar char="○"/>
            </a:pPr>
            <a:r>
              <a:rPr lang="en"/>
              <a:t>Data Collection</a:t>
            </a:r>
          </a:p>
          <a:p>
            <a:pPr indent="-298450" lvl="1" marL="914400" rtl="0">
              <a:spcBef>
                <a:spcPts val="0"/>
              </a:spcBef>
              <a:spcAft>
                <a:spcPts val="0"/>
              </a:spcAft>
              <a:buSzPts val="1100"/>
              <a:buChar char="○"/>
            </a:pPr>
            <a:r>
              <a:rPr lang="en"/>
              <a:t>Data Storage</a:t>
            </a:r>
          </a:p>
          <a:p>
            <a:pPr indent="-298450" lvl="1" marL="914400" rtl="0">
              <a:spcBef>
                <a:spcPts val="0"/>
              </a:spcBef>
              <a:spcAft>
                <a:spcPts val="0"/>
              </a:spcAft>
              <a:buSzPts val="1100"/>
              <a:buChar char="○"/>
            </a:pPr>
            <a:r>
              <a:rPr lang="en"/>
              <a:t>PushingBox</a:t>
            </a:r>
          </a:p>
          <a:p>
            <a:pPr indent="-298450" lvl="1" marL="914400" rtl="0">
              <a:spcBef>
                <a:spcPts val="0"/>
              </a:spcBef>
              <a:spcAft>
                <a:spcPts val="0"/>
              </a:spcAft>
              <a:buSzPts val="1100"/>
              <a:buChar char="○"/>
            </a:pPr>
            <a:r>
              <a:rPr lang="en"/>
              <a:t>Google Drive</a:t>
            </a:r>
          </a:p>
          <a:p>
            <a:pPr indent="-298450" lvl="1" marL="914400">
              <a:spcBef>
                <a:spcPts val="0"/>
              </a:spcBef>
              <a:buSzPts val="1100"/>
              <a:buChar char="○"/>
            </a:pPr>
            <a:r>
              <a:rPr lang="en"/>
              <a:t>GIS</a:t>
            </a:r>
          </a:p>
        </p:txBody>
      </p:sp>
      <p:pic>
        <p:nvPicPr>
          <p:cNvPr id="248" name="Shape 248"/>
          <p:cNvPicPr preferRelativeResize="0"/>
          <p:nvPr/>
        </p:nvPicPr>
        <p:blipFill>
          <a:blip r:embed="rId3">
            <a:alphaModFix/>
          </a:blip>
          <a:stretch>
            <a:fillRect/>
          </a:stretch>
        </p:blipFill>
        <p:spPr>
          <a:xfrm>
            <a:off x="4497725" y="1307850"/>
            <a:ext cx="4064200" cy="1065375"/>
          </a:xfrm>
          <a:prstGeom prst="rect">
            <a:avLst/>
          </a:prstGeom>
          <a:noFill/>
          <a:ln>
            <a:noFill/>
          </a:ln>
        </p:spPr>
      </p:pic>
      <p:pic>
        <p:nvPicPr>
          <p:cNvPr id="249" name="Shape 249"/>
          <p:cNvPicPr preferRelativeResize="0"/>
          <p:nvPr/>
        </p:nvPicPr>
        <p:blipFill>
          <a:blip r:embed="rId4">
            <a:alphaModFix/>
          </a:blip>
          <a:stretch>
            <a:fillRect/>
          </a:stretch>
        </p:blipFill>
        <p:spPr>
          <a:xfrm>
            <a:off x="4497725" y="2518825"/>
            <a:ext cx="4064200" cy="819150"/>
          </a:xfrm>
          <a:prstGeom prst="rect">
            <a:avLst/>
          </a:prstGeom>
          <a:noFill/>
          <a:ln>
            <a:noFill/>
          </a:ln>
        </p:spPr>
      </p:pic>
      <p:pic>
        <p:nvPicPr>
          <p:cNvPr id="250" name="Shape 250"/>
          <p:cNvPicPr preferRelativeResize="0"/>
          <p:nvPr/>
        </p:nvPicPr>
        <p:blipFill>
          <a:blip r:embed="rId5">
            <a:alphaModFix/>
          </a:blip>
          <a:stretch>
            <a:fillRect/>
          </a:stretch>
        </p:blipFill>
        <p:spPr>
          <a:xfrm>
            <a:off x="1618575" y="3600875"/>
            <a:ext cx="6544545" cy="3599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4" name="Shape 254"/>
        <p:cNvGrpSpPr/>
        <p:nvPr/>
      </p:nvGrpSpPr>
      <p:grpSpPr>
        <a:xfrm>
          <a:off x="0" y="0"/>
          <a:ext cx="0" cy="0"/>
          <a:chOff x="0" y="0"/>
          <a:chExt cx="0" cy="0"/>
        </a:xfrm>
      </p:grpSpPr>
      <p:sp>
        <p:nvSpPr>
          <p:cNvPr id="255" name="Shape 255"/>
          <p:cNvSpPr txBox="1"/>
          <p:nvPr>
            <p:ph idx="4294967295" type="title"/>
          </p:nvPr>
        </p:nvSpPr>
        <p:spPr>
          <a:xfrm>
            <a:off x="311700" y="445025"/>
            <a:ext cx="8520600" cy="572700"/>
          </a:xfrm>
          <a:prstGeom prst="rect">
            <a:avLst/>
          </a:prstGeom>
        </p:spPr>
        <p:txBody>
          <a:bodyPr anchorCtr="0" anchor="t" bIns="91425" lIns="91425" rIns="91425" wrap="square" tIns="91425">
            <a:noAutofit/>
          </a:bodyPr>
          <a:lstStyle/>
          <a:p>
            <a:pPr indent="0" lvl="0" marL="0">
              <a:spcBef>
                <a:spcPts val="0"/>
              </a:spcBef>
              <a:buNone/>
            </a:pPr>
            <a:r>
              <a:rPr lang="en"/>
              <a:t>Web Development</a:t>
            </a:r>
          </a:p>
        </p:txBody>
      </p:sp>
      <p:sp>
        <p:nvSpPr>
          <p:cNvPr id="256" name="Shape 256"/>
          <p:cNvSpPr txBox="1"/>
          <p:nvPr>
            <p:ph idx="4294967295" type="body"/>
          </p:nvPr>
        </p:nvSpPr>
        <p:spPr>
          <a:xfrm>
            <a:off x="311700" y="1152475"/>
            <a:ext cx="8520600" cy="3416400"/>
          </a:xfrm>
          <a:prstGeom prst="rect">
            <a:avLst/>
          </a:prstGeom>
        </p:spPr>
        <p:txBody>
          <a:bodyPr anchorCtr="0" anchor="t" bIns="91425" lIns="91425" rIns="91425" wrap="square" tIns="91425">
            <a:noAutofit/>
          </a:bodyPr>
          <a:lstStyle/>
          <a:p>
            <a:pPr indent="-311150" lvl="0" marL="457200" rtl="0">
              <a:spcBef>
                <a:spcPts val="0"/>
              </a:spcBef>
              <a:spcAft>
                <a:spcPts val="0"/>
              </a:spcAft>
              <a:buSzPts val="1300"/>
              <a:buChar char="●"/>
            </a:pPr>
            <a:r>
              <a:rPr lang="en"/>
              <a:t>What we are using</a:t>
            </a:r>
          </a:p>
          <a:p>
            <a:pPr indent="-311150" lvl="0" marL="457200" rtl="0">
              <a:spcBef>
                <a:spcPts val="0"/>
              </a:spcBef>
              <a:spcAft>
                <a:spcPts val="0"/>
              </a:spcAft>
              <a:buSzPts val="1300"/>
              <a:buChar char="-"/>
            </a:pPr>
            <a:r>
              <a:rPr lang="en"/>
              <a:t>Webstorm, Typora</a:t>
            </a:r>
          </a:p>
          <a:p>
            <a:pPr indent="-311150" lvl="0" marL="457200" rtl="0">
              <a:spcBef>
                <a:spcPts val="0"/>
              </a:spcBef>
              <a:spcAft>
                <a:spcPts val="0"/>
              </a:spcAft>
              <a:buSzPts val="1300"/>
              <a:buChar char="-"/>
            </a:pPr>
            <a:r>
              <a:rPr lang="en"/>
              <a:t>Webstorm is an IDE with several useful extra features. It contains built-in version control, code refactoring, a built in code compiler and debugger, and the ability to synchronize code. It also updates websites in real-time, so it is not necessary to compile code after each change.</a:t>
            </a:r>
          </a:p>
          <a:p>
            <a:pPr indent="-311150" lvl="0" marL="457200" rtl="0">
              <a:spcBef>
                <a:spcPts val="0"/>
              </a:spcBef>
              <a:buSzPts val="1300"/>
              <a:buChar char="-"/>
            </a:pPr>
            <a:r>
              <a:rPr lang="en"/>
              <a:t>Typora is a text editor with a few additional features, such as special characters for bold and italics, and the ability to enter mathematical equations</a:t>
            </a:r>
          </a:p>
          <a:p>
            <a:pPr indent="0" lvl="0" marL="0" rtl="0">
              <a:spcBef>
                <a:spcPts val="0"/>
              </a:spcBef>
              <a:buNone/>
            </a:pPr>
            <a:r>
              <a:t/>
            </a:r>
            <a:endParaRPr/>
          </a:p>
          <a:p>
            <a:pPr indent="-311150" lvl="0" marL="457200" rtl="0">
              <a:spcBef>
                <a:spcPts val="0"/>
              </a:spcBef>
              <a:spcAft>
                <a:spcPts val="0"/>
              </a:spcAft>
              <a:buSzPts val="1300"/>
              <a:buChar char="●"/>
            </a:pPr>
            <a:r>
              <a:rPr lang="en"/>
              <a:t>What we are using it for</a:t>
            </a:r>
          </a:p>
          <a:p>
            <a:pPr indent="-311150" lvl="0" marL="457200" rtl="0">
              <a:spcBef>
                <a:spcPts val="0"/>
              </a:spcBef>
              <a:spcAft>
                <a:spcPts val="0"/>
              </a:spcAft>
              <a:buSzPts val="1300"/>
              <a:buChar char="-"/>
            </a:pPr>
            <a:r>
              <a:rPr lang="en"/>
              <a:t>Webstorm : Used for the development of actual web maps.</a:t>
            </a:r>
          </a:p>
          <a:p>
            <a:pPr indent="-311150" lvl="0" marL="457200">
              <a:spcBef>
                <a:spcPts val="0"/>
              </a:spcBef>
              <a:buSzPts val="1300"/>
              <a:buChar char="-"/>
            </a:pPr>
            <a:r>
              <a:rPr lang="en"/>
              <a:t>Typora : Used to modify text files, such as GeoJSON files,  which contain coordinate information on objects.</a:t>
            </a: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0" name="Shape 260"/>
        <p:cNvGrpSpPr/>
        <p:nvPr/>
      </p:nvGrpSpPr>
      <p:grpSpPr>
        <a:xfrm>
          <a:off x="0" y="0"/>
          <a:ext cx="0" cy="0"/>
          <a:chOff x="0" y="0"/>
          <a:chExt cx="0" cy="0"/>
        </a:xfrm>
      </p:grpSpPr>
      <p:sp>
        <p:nvSpPr>
          <p:cNvPr id="261" name="Shape 261"/>
          <p:cNvSpPr txBox="1"/>
          <p:nvPr>
            <p:ph idx="4294967295" type="title"/>
          </p:nvPr>
        </p:nvSpPr>
        <p:spPr>
          <a:xfrm>
            <a:off x="311700" y="517175"/>
            <a:ext cx="8520600" cy="572700"/>
          </a:xfrm>
          <a:prstGeom prst="rect">
            <a:avLst/>
          </a:prstGeom>
        </p:spPr>
        <p:txBody>
          <a:bodyPr anchorCtr="0" anchor="t" bIns="91425" lIns="91425" rIns="91425" wrap="square" tIns="91425">
            <a:noAutofit/>
          </a:bodyPr>
          <a:lstStyle/>
          <a:p>
            <a:pPr indent="0" lvl="0" marL="0" rtl="0">
              <a:spcBef>
                <a:spcPts val="0"/>
              </a:spcBef>
              <a:buNone/>
            </a:pPr>
            <a:r>
              <a:rPr lang="en"/>
              <a:t>Web Development</a:t>
            </a:r>
          </a:p>
        </p:txBody>
      </p:sp>
      <p:sp>
        <p:nvSpPr>
          <p:cNvPr id="262" name="Shape 262"/>
          <p:cNvSpPr txBox="1"/>
          <p:nvPr>
            <p:ph idx="4294967295" type="body"/>
          </p:nvPr>
        </p:nvSpPr>
        <p:spPr>
          <a:xfrm>
            <a:off x="311700" y="1152475"/>
            <a:ext cx="8520600" cy="3416400"/>
          </a:xfrm>
          <a:prstGeom prst="rect">
            <a:avLst/>
          </a:prstGeom>
        </p:spPr>
        <p:txBody>
          <a:bodyPr anchorCtr="0" anchor="t" bIns="91425" lIns="91425" rIns="91425" wrap="square" tIns="91425">
            <a:noAutofit/>
          </a:bodyPr>
          <a:lstStyle/>
          <a:p>
            <a:pPr indent="0" lvl="0" marL="0" rtl="0">
              <a:spcBef>
                <a:spcPts val="0"/>
              </a:spcBef>
              <a:buNone/>
            </a:pPr>
            <a:r>
              <a:rPr lang="en"/>
              <a:t>Example of GeoJSON file:</a:t>
            </a:r>
          </a:p>
          <a:p>
            <a:pPr indent="0" lvl="0" marL="0" rtl="0">
              <a:spcBef>
                <a:spcPts val="0"/>
              </a:spcBef>
              <a:buNone/>
            </a:pPr>
            <a:r>
              <a:t/>
            </a:r>
            <a:endParaRPr/>
          </a:p>
          <a:p>
            <a:pPr indent="0" lvl="0" marL="0" rtl="0">
              <a:spcBef>
                <a:spcPts val="0"/>
              </a:spcBef>
              <a:buNone/>
            </a:pPr>
            <a:r>
              <a:t/>
            </a:r>
            <a:endParaRPr/>
          </a:p>
          <a:p>
            <a:pPr indent="0" lvl="0" marL="0" rtl="0">
              <a:spcBef>
                <a:spcPts val="0"/>
              </a:spcBef>
              <a:buNone/>
            </a:pPr>
            <a:r>
              <a:t/>
            </a:r>
            <a:endParaRPr/>
          </a:p>
        </p:txBody>
      </p:sp>
      <p:pic>
        <p:nvPicPr>
          <p:cNvPr id="263" name="Shape 263"/>
          <p:cNvPicPr preferRelativeResize="0"/>
          <p:nvPr/>
        </p:nvPicPr>
        <p:blipFill>
          <a:blip r:embed="rId3">
            <a:alphaModFix/>
          </a:blip>
          <a:stretch>
            <a:fillRect/>
          </a:stretch>
        </p:blipFill>
        <p:spPr>
          <a:xfrm>
            <a:off x="4112700" y="882349"/>
            <a:ext cx="4286649" cy="41271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 name="Shape 139"/>
        <p:cNvGrpSpPr/>
        <p:nvPr/>
      </p:nvGrpSpPr>
      <p:grpSpPr>
        <a:xfrm>
          <a:off x="0" y="0"/>
          <a:ext cx="0" cy="0"/>
          <a:chOff x="0" y="0"/>
          <a:chExt cx="0" cy="0"/>
        </a:xfrm>
      </p:grpSpPr>
      <p:sp>
        <p:nvSpPr>
          <p:cNvPr id="140" name="Shape 140"/>
          <p:cNvSpPr txBox="1"/>
          <p:nvPr>
            <p:ph type="title"/>
          </p:nvPr>
        </p:nvSpPr>
        <p:spPr>
          <a:xfrm>
            <a:off x="1297500" y="393750"/>
            <a:ext cx="7038900" cy="914100"/>
          </a:xfrm>
          <a:prstGeom prst="rect">
            <a:avLst/>
          </a:prstGeom>
        </p:spPr>
        <p:txBody>
          <a:bodyPr anchorCtr="0" anchor="t" bIns="91425" lIns="91425" rIns="91425" wrap="square" tIns="91425">
            <a:noAutofit/>
          </a:bodyPr>
          <a:lstStyle/>
          <a:p>
            <a:pPr indent="0" lvl="0" marL="0">
              <a:spcBef>
                <a:spcPts val="0"/>
              </a:spcBef>
              <a:buNone/>
            </a:pPr>
            <a:r>
              <a:rPr lang="en"/>
              <a:t>Introduction</a:t>
            </a:r>
          </a:p>
        </p:txBody>
      </p:sp>
      <p:sp>
        <p:nvSpPr>
          <p:cNvPr id="141" name="Shape 141"/>
          <p:cNvSpPr txBox="1"/>
          <p:nvPr>
            <p:ph idx="1" type="body"/>
          </p:nvPr>
        </p:nvSpPr>
        <p:spPr>
          <a:xfrm>
            <a:off x="1061875" y="1568500"/>
            <a:ext cx="7770300" cy="2865600"/>
          </a:xfrm>
          <a:prstGeom prst="rect">
            <a:avLst/>
          </a:prstGeom>
        </p:spPr>
        <p:txBody>
          <a:bodyPr anchorCtr="0" anchor="t" bIns="91425" lIns="91425" rIns="91425" wrap="square" tIns="91425">
            <a:noAutofit/>
          </a:bodyPr>
          <a:lstStyle/>
          <a:p>
            <a:pPr indent="-311150" lvl="0" marL="457200" rtl="0">
              <a:spcBef>
                <a:spcPts val="0"/>
              </a:spcBef>
              <a:spcAft>
                <a:spcPts val="0"/>
              </a:spcAft>
              <a:buSzPts val="1300"/>
              <a:buChar char="●"/>
            </a:pPr>
            <a:r>
              <a:rPr lang="en"/>
              <a:t>Project description</a:t>
            </a:r>
          </a:p>
          <a:p>
            <a:pPr indent="-298450" lvl="1" marL="914400" rtl="0">
              <a:spcBef>
                <a:spcPts val="0"/>
              </a:spcBef>
              <a:spcAft>
                <a:spcPts val="0"/>
              </a:spcAft>
              <a:buSzPts val="1100"/>
              <a:buChar char="○"/>
            </a:pPr>
            <a:r>
              <a:rPr lang="en"/>
              <a:t>Evaporometer: </a:t>
            </a:r>
            <a:r>
              <a:rPr lang="en"/>
              <a:t>Iot Weather Station</a:t>
            </a:r>
          </a:p>
          <a:p>
            <a:pPr indent="-298450" lvl="1" marL="914400" rtl="0">
              <a:spcBef>
                <a:spcPts val="0"/>
              </a:spcBef>
              <a:spcAft>
                <a:spcPts val="0"/>
              </a:spcAft>
              <a:buSzPts val="1100"/>
              <a:buChar char="○"/>
            </a:pPr>
            <a:r>
              <a:rPr lang="en"/>
              <a:t>Open source</a:t>
            </a:r>
          </a:p>
          <a:p>
            <a:pPr indent="-298450" lvl="1" marL="914400" rtl="0">
              <a:spcBef>
                <a:spcPts val="0"/>
              </a:spcBef>
              <a:spcAft>
                <a:spcPts val="0"/>
              </a:spcAft>
              <a:buSzPts val="1100"/>
              <a:buChar char="○"/>
            </a:pPr>
            <a:r>
              <a:rPr lang="en"/>
              <a:t>Collecting data and transmitting it</a:t>
            </a:r>
          </a:p>
          <a:p>
            <a:pPr indent="-298450" lvl="1" marL="914400" rtl="0">
              <a:spcBef>
                <a:spcPts val="0"/>
              </a:spcBef>
              <a:spcAft>
                <a:spcPts val="0"/>
              </a:spcAft>
              <a:buSzPts val="1100"/>
              <a:buChar char="○"/>
            </a:pPr>
            <a:r>
              <a:rPr lang="en"/>
              <a:t>Visualize the data</a:t>
            </a:r>
          </a:p>
          <a:p>
            <a:pPr indent="-311150" lvl="0" marL="457200" rtl="0">
              <a:spcBef>
                <a:spcPts val="0"/>
              </a:spcBef>
              <a:spcAft>
                <a:spcPts val="0"/>
              </a:spcAft>
              <a:buSzPts val="1300"/>
              <a:buChar char="●"/>
            </a:pPr>
            <a:r>
              <a:rPr lang="en"/>
              <a:t>OPENs Lab</a:t>
            </a:r>
          </a:p>
          <a:p>
            <a:pPr indent="-298450" lvl="1" marL="914400" rtl="0">
              <a:spcBef>
                <a:spcPts val="0"/>
              </a:spcBef>
              <a:spcAft>
                <a:spcPts val="0"/>
              </a:spcAft>
              <a:buSzPts val="1100"/>
              <a:buChar char="○"/>
            </a:pPr>
            <a:r>
              <a:rPr lang="en"/>
              <a:t>A team under College of Agricultural Science </a:t>
            </a:r>
          </a:p>
          <a:p>
            <a:pPr indent="-298450" lvl="1" marL="914400" rtl="0">
              <a:spcBef>
                <a:spcPts val="0"/>
              </a:spcBef>
              <a:spcAft>
                <a:spcPts val="0"/>
              </a:spcAft>
              <a:buSzPts val="1100"/>
              <a:buChar char="○"/>
            </a:pPr>
            <a:r>
              <a:rPr lang="en"/>
              <a:t>Working on many different projects </a:t>
            </a:r>
          </a:p>
          <a:p>
            <a:pPr indent="-298450" lvl="1" marL="914400" rtl="0">
              <a:spcBef>
                <a:spcPts val="0"/>
              </a:spcBef>
              <a:spcAft>
                <a:spcPts val="0"/>
              </a:spcAft>
              <a:buSzPts val="1100"/>
              <a:buChar char="○"/>
            </a:pPr>
            <a:r>
              <a:rPr lang="en"/>
              <a:t>Aim to create open-source and cheap alternatives to data sampling</a:t>
            </a:r>
          </a:p>
          <a:p>
            <a:pPr indent="-298450" lvl="1" marL="914400" rtl="0">
              <a:spcBef>
                <a:spcPts val="0"/>
              </a:spcBef>
              <a:spcAft>
                <a:spcPts val="0"/>
              </a:spcAft>
              <a:buSzPts val="1100"/>
              <a:buChar char="○"/>
            </a:pPr>
            <a:r>
              <a:rPr lang="en"/>
              <a:t>Team members on this project: Marissa Kwon, Manuel Lopez, and Thomas DeBell</a:t>
            </a:r>
          </a:p>
          <a:p>
            <a:pPr indent="-311150" lvl="0" marL="457200" rtl="0">
              <a:spcBef>
                <a:spcPts val="0"/>
              </a:spcBef>
              <a:spcAft>
                <a:spcPts val="0"/>
              </a:spcAft>
              <a:buSzPts val="1300"/>
              <a:buChar char="●"/>
            </a:pPr>
            <a:r>
              <a:rPr lang="en"/>
              <a:t>Location - </a:t>
            </a:r>
          </a:p>
          <a:p>
            <a:pPr indent="-298450" lvl="1" marL="914400" rtl="0">
              <a:spcBef>
                <a:spcPts val="0"/>
              </a:spcBef>
              <a:spcAft>
                <a:spcPts val="0"/>
              </a:spcAft>
              <a:buSzPts val="1100"/>
              <a:buChar char="○"/>
            </a:pPr>
            <a:r>
              <a:rPr lang="en"/>
              <a:t>H.J.  Andrews Research Forest</a:t>
            </a:r>
          </a:p>
          <a:p>
            <a:pPr indent="-298450" lvl="1" marL="914400" rtl="0">
              <a:spcBef>
                <a:spcPts val="0"/>
              </a:spcBef>
              <a:buSzPts val="1100"/>
              <a:buChar char="○"/>
            </a:pPr>
            <a:r>
              <a:rPr lang="en"/>
              <a:t>Oregon State University</a:t>
            </a:r>
          </a:p>
          <a:p>
            <a:pPr indent="0" lvl="0" marL="0">
              <a:spcBef>
                <a:spcPts val="0"/>
              </a:spcBef>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7" name="Shape 267"/>
        <p:cNvGrpSpPr/>
        <p:nvPr/>
      </p:nvGrpSpPr>
      <p:grpSpPr>
        <a:xfrm>
          <a:off x="0" y="0"/>
          <a:ext cx="0" cy="0"/>
          <a:chOff x="0" y="0"/>
          <a:chExt cx="0" cy="0"/>
        </a:xfrm>
      </p:grpSpPr>
      <p:sp>
        <p:nvSpPr>
          <p:cNvPr id="268" name="Shape 268"/>
          <p:cNvSpPr txBox="1"/>
          <p:nvPr>
            <p:ph idx="4294967295" type="title"/>
          </p:nvPr>
        </p:nvSpPr>
        <p:spPr>
          <a:xfrm>
            <a:off x="311700" y="445025"/>
            <a:ext cx="8520600" cy="572700"/>
          </a:xfrm>
          <a:prstGeom prst="rect">
            <a:avLst/>
          </a:prstGeom>
        </p:spPr>
        <p:txBody>
          <a:bodyPr anchorCtr="0" anchor="t" bIns="91425" lIns="91425" rIns="91425" wrap="square" tIns="91425">
            <a:noAutofit/>
          </a:bodyPr>
          <a:lstStyle/>
          <a:p>
            <a:pPr indent="0" lvl="0" marL="0" rtl="0">
              <a:spcBef>
                <a:spcPts val="0"/>
              </a:spcBef>
              <a:buNone/>
            </a:pPr>
            <a:r>
              <a:rPr lang="en"/>
              <a:t>Web Development(cont’d)</a:t>
            </a:r>
          </a:p>
        </p:txBody>
      </p:sp>
      <p:sp>
        <p:nvSpPr>
          <p:cNvPr id="269" name="Shape 269"/>
          <p:cNvSpPr txBox="1"/>
          <p:nvPr>
            <p:ph idx="4294967295" type="body"/>
          </p:nvPr>
        </p:nvSpPr>
        <p:spPr>
          <a:xfrm>
            <a:off x="311700" y="1152475"/>
            <a:ext cx="8520600" cy="3416400"/>
          </a:xfrm>
          <a:prstGeom prst="rect">
            <a:avLst/>
          </a:prstGeom>
        </p:spPr>
        <p:txBody>
          <a:bodyPr anchorCtr="0" anchor="t" bIns="91425" lIns="91425" rIns="91425" wrap="square" tIns="91425">
            <a:noAutofit/>
          </a:bodyPr>
          <a:lstStyle/>
          <a:p>
            <a:pPr indent="-311150" lvl="0" marL="457200" rtl="0">
              <a:spcBef>
                <a:spcPts val="0"/>
              </a:spcBef>
              <a:buSzPts val="1300"/>
              <a:buChar char="●"/>
            </a:pPr>
            <a:r>
              <a:rPr lang="en"/>
              <a:t>Example of web map generated using Webstorm:</a:t>
            </a:r>
          </a:p>
          <a:p>
            <a:pPr indent="0" lvl="0" marL="0" rtl="0">
              <a:spcBef>
                <a:spcPts val="0"/>
              </a:spcBef>
              <a:buNone/>
            </a:pPr>
            <a:r>
              <a:t/>
            </a:r>
            <a:endParaRPr/>
          </a:p>
          <a:p>
            <a:pPr indent="0" lvl="0" marL="0" rtl="0">
              <a:spcBef>
                <a:spcPts val="0"/>
              </a:spcBef>
              <a:buNone/>
            </a:pPr>
            <a:r>
              <a:t/>
            </a:r>
            <a:endParaRPr/>
          </a:p>
        </p:txBody>
      </p:sp>
      <p:pic>
        <p:nvPicPr>
          <p:cNvPr id="270" name="Shape 270"/>
          <p:cNvPicPr preferRelativeResize="0"/>
          <p:nvPr/>
        </p:nvPicPr>
        <p:blipFill>
          <a:blip r:embed="rId3">
            <a:alphaModFix/>
          </a:blip>
          <a:stretch>
            <a:fillRect/>
          </a:stretch>
        </p:blipFill>
        <p:spPr>
          <a:xfrm>
            <a:off x="3710750" y="1470975"/>
            <a:ext cx="5392000" cy="3610676"/>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4" name="Shape 274"/>
        <p:cNvGrpSpPr/>
        <p:nvPr/>
      </p:nvGrpSpPr>
      <p:grpSpPr>
        <a:xfrm>
          <a:off x="0" y="0"/>
          <a:ext cx="0" cy="0"/>
          <a:chOff x="0" y="0"/>
          <a:chExt cx="0" cy="0"/>
        </a:xfrm>
      </p:grpSpPr>
      <p:sp>
        <p:nvSpPr>
          <p:cNvPr id="275" name="Shape 275"/>
          <p:cNvSpPr txBox="1"/>
          <p:nvPr>
            <p:ph idx="4294967295" type="title"/>
          </p:nvPr>
        </p:nvSpPr>
        <p:spPr>
          <a:xfrm>
            <a:off x="311700" y="445025"/>
            <a:ext cx="8520600" cy="572700"/>
          </a:xfrm>
          <a:prstGeom prst="rect">
            <a:avLst/>
          </a:prstGeom>
        </p:spPr>
        <p:txBody>
          <a:bodyPr anchorCtr="0" anchor="t" bIns="91425" lIns="91425" rIns="91425" wrap="square" tIns="91425">
            <a:noAutofit/>
          </a:bodyPr>
          <a:lstStyle/>
          <a:p>
            <a:pPr indent="0" lvl="0" marL="0" rtl="0">
              <a:spcBef>
                <a:spcPts val="0"/>
              </a:spcBef>
              <a:buNone/>
            </a:pPr>
            <a:r>
              <a:rPr lang="en"/>
              <a:t>Web Development(cont’d)</a:t>
            </a:r>
          </a:p>
        </p:txBody>
      </p:sp>
      <p:sp>
        <p:nvSpPr>
          <p:cNvPr id="276" name="Shape 276"/>
          <p:cNvSpPr txBox="1"/>
          <p:nvPr>
            <p:ph idx="4294967295" type="body"/>
          </p:nvPr>
        </p:nvSpPr>
        <p:spPr>
          <a:xfrm>
            <a:off x="311700" y="1152475"/>
            <a:ext cx="8520600" cy="3416400"/>
          </a:xfrm>
          <a:prstGeom prst="rect">
            <a:avLst/>
          </a:prstGeom>
        </p:spPr>
        <p:txBody>
          <a:bodyPr anchorCtr="0" anchor="t" bIns="91425" lIns="91425" rIns="91425" wrap="square" tIns="91425">
            <a:noAutofit/>
          </a:bodyPr>
          <a:lstStyle/>
          <a:p>
            <a:pPr indent="-311150" lvl="0" marL="457200" rtl="0">
              <a:spcBef>
                <a:spcPts val="0"/>
              </a:spcBef>
              <a:buSzPts val="1300"/>
              <a:buChar char="●"/>
            </a:pPr>
            <a:r>
              <a:rPr lang="en"/>
              <a:t>Example of interactive web map generated using Webstorm:</a:t>
            </a:r>
          </a:p>
          <a:p>
            <a:pPr indent="0" lvl="0" marL="0" rtl="0">
              <a:spcBef>
                <a:spcPts val="0"/>
              </a:spcBef>
              <a:buNone/>
            </a:pPr>
            <a:r>
              <a:t/>
            </a:r>
            <a:endParaRPr/>
          </a:p>
          <a:p>
            <a:pPr indent="0" lvl="0" marL="0" rtl="0">
              <a:spcBef>
                <a:spcPts val="0"/>
              </a:spcBef>
              <a:buNone/>
            </a:pPr>
            <a:r>
              <a:t/>
            </a:r>
            <a:endParaRPr/>
          </a:p>
        </p:txBody>
      </p:sp>
      <p:pic>
        <p:nvPicPr>
          <p:cNvPr id="277" name="Shape 277"/>
          <p:cNvPicPr preferRelativeResize="0"/>
          <p:nvPr/>
        </p:nvPicPr>
        <p:blipFill>
          <a:blip r:embed="rId3">
            <a:alphaModFix/>
          </a:blip>
          <a:stretch>
            <a:fillRect/>
          </a:stretch>
        </p:blipFill>
        <p:spPr>
          <a:xfrm>
            <a:off x="3239725" y="1494600"/>
            <a:ext cx="5365125" cy="35767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1" name="Shape 281"/>
        <p:cNvGrpSpPr/>
        <p:nvPr/>
      </p:nvGrpSpPr>
      <p:grpSpPr>
        <a:xfrm>
          <a:off x="0" y="0"/>
          <a:ext cx="0" cy="0"/>
          <a:chOff x="0" y="0"/>
          <a:chExt cx="0" cy="0"/>
        </a:xfrm>
      </p:grpSpPr>
      <p:sp>
        <p:nvSpPr>
          <p:cNvPr id="282" name="Shape 282"/>
          <p:cNvSpPr txBox="1"/>
          <p:nvPr>
            <p:ph type="title"/>
          </p:nvPr>
        </p:nvSpPr>
        <p:spPr>
          <a:xfrm>
            <a:off x="1297500" y="393750"/>
            <a:ext cx="7038900" cy="914100"/>
          </a:xfrm>
          <a:prstGeom prst="rect">
            <a:avLst/>
          </a:prstGeom>
        </p:spPr>
        <p:txBody>
          <a:bodyPr anchorCtr="0" anchor="t" bIns="91425" lIns="91425" rIns="91425" wrap="square" tIns="91425">
            <a:noAutofit/>
          </a:bodyPr>
          <a:lstStyle/>
          <a:p>
            <a:pPr indent="0" lvl="0" marL="0">
              <a:spcBef>
                <a:spcPts val="0"/>
              </a:spcBef>
              <a:buNone/>
            </a:pPr>
            <a:r>
              <a:rPr lang="en"/>
              <a:t>Stumbling Blocks</a:t>
            </a:r>
          </a:p>
        </p:txBody>
      </p:sp>
      <p:sp>
        <p:nvSpPr>
          <p:cNvPr id="283" name="Shape 283"/>
          <p:cNvSpPr txBox="1"/>
          <p:nvPr>
            <p:ph idx="1" type="body"/>
          </p:nvPr>
        </p:nvSpPr>
        <p:spPr>
          <a:xfrm>
            <a:off x="1297500" y="1567550"/>
            <a:ext cx="3403200" cy="2911200"/>
          </a:xfrm>
          <a:prstGeom prst="rect">
            <a:avLst/>
          </a:prstGeom>
        </p:spPr>
        <p:txBody>
          <a:bodyPr anchorCtr="0" anchor="t" bIns="91425" lIns="91425" rIns="91425" wrap="square" tIns="91425">
            <a:noAutofit/>
          </a:bodyPr>
          <a:lstStyle/>
          <a:p>
            <a:pPr indent="0" lvl="0" marL="0">
              <a:spcBef>
                <a:spcPts val="0"/>
              </a:spcBef>
              <a:buNone/>
            </a:pPr>
            <a:r>
              <a:rPr lang="en"/>
              <a:t>Issue:</a:t>
            </a:r>
          </a:p>
          <a:p>
            <a:pPr indent="0" lvl="0" marL="0">
              <a:spcBef>
                <a:spcPts val="0"/>
              </a:spcBef>
              <a:buNone/>
            </a:pPr>
            <a:r>
              <a:rPr lang="en"/>
              <a:t>-Chet has been missing from all of our assignment meetings.</a:t>
            </a:r>
          </a:p>
          <a:p>
            <a:pPr indent="0" lvl="0" marL="0">
              <a:spcBef>
                <a:spcPts val="0"/>
              </a:spcBef>
              <a:buNone/>
            </a:pPr>
            <a:r>
              <a:rPr lang="en"/>
              <a:t>- Communication with Chet</a:t>
            </a:r>
          </a:p>
          <a:p>
            <a:pPr indent="0" lvl="0" marL="0">
              <a:spcBef>
                <a:spcPts val="0"/>
              </a:spcBef>
              <a:buNone/>
            </a:pPr>
            <a:r>
              <a:rPr lang="en"/>
              <a:t>- The geoviz was added into the project 8 weeks into the term</a:t>
            </a:r>
          </a:p>
          <a:p>
            <a:pPr indent="0" lvl="0" marL="0">
              <a:spcBef>
                <a:spcPts val="0"/>
              </a:spcBef>
              <a:buNone/>
            </a:pPr>
            <a:r>
              <a:t/>
            </a:r>
            <a:endParaRPr/>
          </a:p>
        </p:txBody>
      </p:sp>
      <p:sp>
        <p:nvSpPr>
          <p:cNvPr id="284" name="Shape 284"/>
          <p:cNvSpPr txBox="1"/>
          <p:nvPr>
            <p:ph idx="2" type="body"/>
          </p:nvPr>
        </p:nvSpPr>
        <p:spPr>
          <a:xfrm>
            <a:off x="4933221" y="1567550"/>
            <a:ext cx="3403200" cy="2911200"/>
          </a:xfrm>
          <a:prstGeom prst="rect">
            <a:avLst/>
          </a:prstGeom>
        </p:spPr>
        <p:txBody>
          <a:bodyPr anchorCtr="0" anchor="t" bIns="91425" lIns="91425" rIns="91425" wrap="square" tIns="91425">
            <a:noAutofit/>
          </a:bodyPr>
          <a:lstStyle/>
          <a:p>
            <a:pPr indent="0" lvl="0" marL="0" rtl="0">
              <a:spcBef>
                <a:spcPts val="0"/>
              </a:spcBef>
              <a:buNone/>
            </a:pPr>
            <a:r>
              <a:rPr lang="en"/>
              <a:t>Solution:</a:t>
            </a:r>
          </a:p>
          <a:p>
            <a:pPr indent="-311150" lvl="0" marL="457200" rtl="0">
              <a:spcBef>
                <a:spcPts val="0"/>
              </a:spcBef>
              <a:spcAft>
                <a:spcPts val="0"/>
              </a:spcAft>
              <a:buSzPts val="1300"/>
              <a:buChar char="-"/>
            </a:pPr>
            <a:r>
              <a:rPr lang="en"/>
              <a:t>We have been working with his team</a:t>
            </a:r>
            <a:r>
              <a:rPr lang="en"/>
              <a:t> </a:t>
            </a:r>
            <a:r>
              <a:rPr lang="en"/>
              <a:t>members in team meetings and basecamp.</a:t>
            </a:r>
          </a:p>
          <a:p>
            <a:pPr indent="-311150" lvl="0" marL="457200" rtl="0">
              <a:spcBef>
                <a:spcPts val="0"/>
              </a:spcBef>
              <a:buSzPts val="1300"/>
              <a:buChar char="-"/>
            </a:pPr>
            <a:r>
              <a:rPr lang="en"/>
              <a:t>We were able to sort out the Geoviz with Professor Bo.</a:t>
            </a: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8" name="Shape 288"/>
        <p:cNvGrpSpPr/>
        <p:nvPr/>
      </p:nvGrpSpPr>
      <p:grpSpPr>
        <a:xfrm>
          <a:off x="0" y="0"/>
          <a:ext cx="0" cy="0"/>
          <a:chOff x="0" y="0"/>
          <a:chExt cx="0" cy="0"/>
        </a:xfrm>
      </p:grpSpPr>
      <p:sp>
        <p:nvSpPr>
          <p:cNvPr id="289" name="Shape 289"/>
          <p:cNvSpPr txBox="1"/>
          <p:nvPr>
            <p:ph type="title"/>
          </p:nvPr>
        </p:nvSpPr>
        <p:spPr>
          <a:xfrm>
            <a:off x="1297500" y="393750"/>
            <a:ext cx="7038900" cy="914100"/>
          </a:xfrm>
          <a:prstGeom prst="rect">
            <a:avLst/>
          </a:prstGeom>
        </p:spPr>
        <p:txBody>
          <a:bodyPr anchorCtr="0" anchor="t" bIns="91425" lIns="91425" rIns="91425" wrap="square" tIns="91425">
            <a:noAutofit/>
          </a:bodyPr>
          <a:lstStyle/>
          <a:p>
            <a:pPr indent="0" lvl="0" marL="0">
              <a:spcBef>
                <a:spcPts val="0"/>
              </a:spcBef>
              <a:buNone/>
            </a:pPr>
            <a:r>
              <a:rPr lang="en"/>
              <a:t>Goals next Term</a:t>
            </a:r>
          </a:p>
        </p:txBody>
      </p:sp>
      <p:sp>
        <p:nvSpPr>
          <p:cNvPr id="290" name="Shape 290"/>
          <p:cNvSpPr txBox="1"/>
          <p:nvPr>
            <p:ph idx="1" type="body"/>
          </p:nvPr>
        </p:nvSpPr>
        <p:spPr>
          <a:xfrm>
            <a:off x="1297500" y="1567550"/>
            <a:ext cx="7038900" cy="2911200"/>
          </a:xfrm>
          <a:prstGeom prst="rect">
            <a:avLst/>
          </a:prstGeom>
        </p:spPr>
        <p:txBody>
          <a:bodyPr anchorCtr="0" anchor="t" bIns="91425" lIns="91425" rIns="91425" wrap="square" tIns="91425">
            <a:noAutofit/>
          </a:bodyPr>
          <a:lstStyle/>
          <a:p>
            <a:pPr indent="-311150" lvl="0" marL="457200" rtl="0">
              <a:spcBef>
                <a:spcPts val="0"/>
              </a:spcBef>
              <a:spcAft>
                <a:spcPts val="0"/>
              </a:spcAft>
              <a:buSzPts val="1300"/>
              <a:buChar char="●"/>
            </a:pPr>
            <a:r>
              <a:rPr lang="en"/>
              <a:t>Alessandro</a:t>
            </a:r>
          </a:p>
          <a:p>
            <a:pPr indent="-298450" lvl="1" marL="914400" rtl="0">
              <a:spcBef>
                <a:spcPts val="0"/>
              </a:spcBef>
              <a:spcAft>
                <a:spcPts val="0"/>
              </a:spcAft>
              <a:buSzPts val="1100"/>
              <a:buChar char="○"/>
            </a:pPr>
            <a:r>
              <a:rPr lang="en"/>
              <a:t>Set up mongoDB,  d</a:t>
            </a:r>
            <a:r>
              <a:rPr lang="en"/>
              <a:t>iscuss about where to host the database.</a:t>
            </a:r>
          </a:p>
          <a:p>
            <a:pPr indent="-298450" lvl="1" marL="914400" rtl="0">
              <a:spcBef>
                <a:spcPts val="0"/>
              </a:spcBef>
              <a:spcAft>
                <a:spcPts val="0"/>
              </a:spcAft>
              <a:buSzPts val="1100"/>
              <a:buChar char="○"/>
            </a:pPr>
            <a:r>
              <a:rPr lang="en"/>
              <a:t>Receiver code: making sure no data loss when receiving from 20 evaporometers.</a:t>
            </a:r>
          </a:p>
          <a:p>
            <a:pPr indent="-298450" lvl="1" marL="914400" rtl="0">
              <a:spcBef>
                <a:spcPts val="0"/>
              </a:spcBef>
              <a:spcAft>
                <a:spcPts val="0"/>
              </a:spcAft>
              <a:buSzPts val="1100"/>
              <a:buChar char="○"/>
            </a:pPr>
            <a:r>
              <a:rPr lang="en"/>
              <a:t>Receiver code: Being able to tell which evaporometer is down.</a:t>
            </a:r>
          </a:p>
          <a:p>
            <a:pPr indent="-298450" lvl="1" marL="914400" rtl="0">
              <a:spcBef>
                <a:spcPts val="0"/>
              </a:spcBef>
              <a:spcAft>
                <a:spcPts val="0"/>
              </a:spcAft>
              <a:buSzPts val="1100"/>
              <a:buChar char="○"/>
            </a:pPr>
            <a:r>
              <a:rPr lang="en"/>
              <a:t>Receiver code: sending notifications or warning if an evaporometer is down</a:t>
            </a:r>
          </a:p>
          <a:p>
            <a:pPr indent="-298450" lvl="1" marL="914400" rtl="0">
              <a:spcBef>
                <a:spcPts val="0"/>
              </a:spcBef>
              <a:spcAft>
                <a:spcPts val="0"/>
              </a:spcAft>
              <a:buSzPts val="1100"/>
              <a:buChar char="○"/>
            </a:pPr>
            <a:r>
              <a:rPr lang="en"/>
              <a:t>Blog posts.</a:t>
            </a:r>
          </a:p>
          <a:p>
            <a:pPr indent="-298450" lvl="1" marL="914400" rtl="0">
              <a:spcBef>
                <a:spcPts val="0"/>
              </a:spcBef>
              <a:spcAft>
                <a:spcPts val="0"/>
              </a:spcAft>
              <a:buSzPts val="1100"/>
              <a:buChar char="○"/>
            </a:pPr>
            <a:r>
              <a:rPr lang="en"/>
              <a:t>Stretch goal: Push notification to phone or tablet if one evaporometer is down.</a:t>
            </a:r>
          </a:p>
          <a:p>
            <a:pPr indent="-311150" lvl="0" marL="457200" rtl="0">
              <a:spcBef>
                <a:spcPts val="0"/>
              </a:spcBef>
              <a:spcAft>
                <a:spcPts val="0"/>
              </a:spcAft>
              <a:buSzPts val="1300"/>
              <a:buChar char="●"/>
            </a:pPr>
            <a:r>
              <a:rPr lang="en"/>
              <a:t>Jaydeep</a:t>
            </a:r>
          </a:p>
          <a:p>
            <a:pPr indent="-298450" lvl="1" marL="914400" rtl="0">
              <a:spcBef>
                <a:spcPts val="0"/>
              </a:spcBef>
              <a:spcAft>
                <a:spcPts val="0"/>
              </a:spcAft>
              <a:buSzPts val="1100"/>
              <a:buChar char="○"/>
            </a:pPr>
            <a:r>
              <a:rPr lang="en"/>
              <a:t>Create an online web map</a:t>
            </a:r>
          </a:p>
          <a:p>
            <a:pPr indent="-298450" lvl="1" marL="914400" rtl="0">
              <a:spcBef>
                <a:spcPts val="0"/>
              </a:spcBef>
              <a:spcAft>
                <a:spcPts val="0"/>
              </a:spcAft>
              <a:buSzPts val="1100"/>
              <a:buChar char="○"/>
            </a:pPr>
            <a:r>
              <a:rPr lang="en"/>
              <a:t>Use socket.io to set up the web map to accurately display real-time data</a:t>
            </a:r>
          </a:p>
          <a:p>
            <a:pPr indent="-298450" lvl="1" marL="914400" rtl="0">
              <a:spcBef>
                <a:spcPts val="0"/>
              </a:spcBef>
              <a:spcAft>
                <a:spcPts val="0"/>
              </a:spcAft>
              <a:buSzPts val="1100"/>
              <a:buChar char="○"/>
            </a:pPr>
            <a:r>
              <a:rPr lang="en"/>
              <a:t>Make the map interactive, so that the user is able to view plotted data in different places</a:t>
            </a:r>
          </a:p>
          <a:p>
            <a:pPr indent="-298450" lvl="1" marL="914400" rtl="0">
              <a:spcBef>
                <a:spcPts val="0"/>
              </a:spcBef>
              <a:buSzPts val="1100"/>
              <a:buChar char="○"/>
            </a:pPr>
            <a:r>
              <a:rPr lang="en"/>
              <a:t>Log my </a:t>
            </a:r>
            <a:r>
              <a:rPr lang="en"/>
              <a:t>progress</a:t>
            </a:r>
            <a:r>
              <a:rPr lang="en"/>
              <a:t> in blog posts</a:t>
            </a:r>
          </a:p>
          <a:p>
            <a:pPr indent="0" lvl="0" marL="457200" rtl="0">
              <a:spcBef>
                <a:spcPts val="0"/>
              </a:spcBef>
              <a:buNone/>
            </a:pPr>
            <a:r>
              <a:t/>
            </a:r>
            <a:endParaRPr/>
          </a:p>
          <a:p>
            <a:pPr indent="0" lvl="0" marL="457200" rtl="0">
              <a:spcBef>
                <a:spcPts val="0"/>
              </a:spcBef>
              <a:buNone/>
            </a:pPr>
            <a:r>
              <a:t/>
            </a:r>
            <a:endParaRPr/>
          </a:p>
          <a:p>
            <a:pPr indent="0" lvl="0" marL="0" marR="0" rtl="0" algn="l">
              <a:lnSpc>
                <a:spcPct val="115000"/>
              </a:lnSpc>
              <a:spcBef>
                <a:spcPts val="0"/>
              </a:spcBef>
              <a:spcAft>
                <a:spcPts val="160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4" name="Shape 294"/>
        <p:cNvGrpSpPr/>
        <p:nvPr/>
      </p:nvGrpSpPr>
      <p:grpSpPr>
        <a:xfrm>
          <a:off x="0" y="0"/>
          <a:ext cx="0" cy="0"/>
          <a:chOff x="0" y="0"/>
          <a:chExt cx="0" cy="0"/>
        </a:xfrm>
      </p:grpSpPr>
      <p:sp>
        <p:nvSpPr>
          <p:cNvPr id="295" name="Shape 295"/>
          <p:cNvSpPr txBox="1"/>
          <p:nvPr>
            <p:ph type="title"/>
          </p:nvPr>
        </p:nvSpPr>
        <p:spPr>
          <a:xfrm>
            <a:off x="1297500" y="393750"/>
            <a:ext cx="7038900" cy="914100"/>
          </a:xfrm>
          <a:prstGeom prst="rect">
            <a:avLst/>
          </a:prstGeom>
        </p:spPr>
        <p:txBody>
          <a:bodyPr anchorCtr="0" anchor="t" bIns="91425" lIns="91425" rIns="91425" wrap="square" tIns="91425">
            <a:noAutofit/>
          </a:bodyPr>
          <a:lstStyle/>
          <a:p>
            <a:pPr indent="0" lvl="0" marL="0">
              <a:spcBef>
                <a:spcPts val="0"/>
              </a:spcBef>
              <a:buNone/>
            </a:pPr>
            <a:r>
              <a:rPr lang="en"/>
              <a:t>Goals Cont.</a:t>
            </a:r>
          </a:p>
        </p:txBody>
      </p:sp>
      <p:sp>
        <p:nvSpPr>
          <p:cNvPr id="296" name="Shape 296"/>
          <p:cNvSpPr txBox="1"/>
          <p:nvPr>
            <p:ph idx="1" type="body"/>
          </p:nvPr>
        </p:nvSpPr>
        <p:spPr>
          <a:xfrm>
            <a:off x="1297500" y="1415150"/>
            <a:ext cx="7038900" cy="2911200"/>
          </a:xfrm>
          <a:prstGeom prst="rect">
            <a:avLst/>
          </a:prstGeom>
        </p:spPr>
        <p:txBody>
          <a:bodyPr anchorCtr="0" anchor="t" bIns="91425" lIns="91425" rIns="91425" wrap="square" tIns="91425">
            <a:noAutofit/>
          </a:bodyPr>
          <a:lstStyle/>
          <a:p>
            <a:pPr indent="-311150" lvl="0" marL="457200" rtl="0">
              <a:spcBef>
                <a:spcPts val="0"/>
              </a:spcBef>
              <a:spcAft>
                <a:spcPts val="0"/>
              </a:spcAft>
              <a:buSzPts val="1300"/>
              <a:buChar char="●"/>
            </a:pPr>
            <a:r>
              <a:rPr lang="en"/>
              <a:t>Touku</a:t>
            </a:r>
          </a:p>
          <a:p>
            <a:pPr indent="-298450" lvl="1" marL="914400" rtl="0">
              <a:spcBef>
                <a:spcPts val="0"/>
              </a:spcBef>
              <a:spcAft>
                <a:spcPts val="0"/>
              </a:spcAft>
              <a:buSzPts val="1100"/>
              <a:buChar char="○"/>
            </a:pPr>
            <a:r>
              <a:rPr lang="en"/>
              <a:t>Update transmission code: RSSI, average samples, tarring</a:t>
            </a:r>
          </a:p>
          <a:p>
            <a:pPr indent="-298450" lvl="1" marL="914400" rtl="0">
              <a:spcBef>
                <a:spcPts val="0"/>
              </a:spcBef>
              <a:spcAft>
                <a:spcPts val="0"/>
              </a:spcAft>
              <a:buSzPts val="1100"/>
              <a:buChar char="○"/>
            </a:pPr>
            <a:r>
              <a:rPr lang="en"/>
              <a:t>Make changes to PushingBox: comma separated values</a:t>
            </a:r>
          </a:p>
          <a:p>
            <a:pPr indent="-298450" lvl="1" marL="914400" rtl="0">
              <a:spcBef>
                <a:spcPts val="0"/>
              </a:spcBef>
              <a:spcAft>
                <a:spcPts val="0"/>
              </a:spcAft>
              <a:buSzPts val="1100"/>
              <a:buChar char="○"/>
            </a:pPr>
            <a:r>
              <a:rPr lang="en"/>
              <a:t>Have the solar charging  bill of materials for Chet to begin ordering parts</a:t>
            </a:r>
          </a:p>
          <a:p>
            <a:pPr indent="-298450" lvl="1" marL="914400" rtl="0">
              <a:spcBef>
                <a:spcPts val="0"/>
              </a:spcBef>
              <a:buSzPts val="1100"/>
              <a:buChar char="○"/>
            </a:pPr>
            <a:r>
              <a:rPr lang="en"/>
              <a:t>Blog posts for OPENs Lab</a:t>
            </a:r>
          </a:p>
          <a:p>
            <a:pPr indent="0" lvl="0" marL="0">
              <a:spcBef>
                <a:spcPts val="0"/>
              </a:spcBef>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0" name="Shape 300"/>
        <p:cNvGrpSpPr/>
        <p:nvPr/>
      </p:nvGrpSpPr>
      <p:grpSpPr>
        <a:xfrm>
          <a:off x="0" y="0"/>
          <a:ext cx="0" cy="0"/>
          <a:chOff x="0" y="0"/>
          <a:chExt cx="0" cy="0"/>
        </a:xfrm>
      </p:grpSpPr>
      <p:sp>
        <p:nvSpPr>
          <p:cNvPr id="301" name="Shape 301"/>
          <p:cNvSpPr txBox="1"/>
          <p:nvPr>
            <p:ph type="title"/>
          </p:nvPr>
        </p:nvSpPr>
        <p:spPr>
          <a:xfrm>
            <a:off x="1297500" y="393750"/>
            <a:ext cx="7038900" cy="914100"/>
          </a:xfrm>
          <a:prstGeom prst="rect">
            <a:avLst/>
          </a:prstGeom>
        </p:spPr>
        <p:txBody>
          <a:bodyPr anchorCtr="0" anchor="t" bIns="91425" lIns="91425" rIns="91425" wrap="square" tIns="91425">
            <a:noAutofit/>
          </a:bodyPr>
          <a:lstStyle/>
          <a:p>
            <a:pPr indent="0" lvl="0" marL="0">
              <a:spcBef>
                <a:spcPts val="0"/>
              </a:spcBef>
              <a:buNone/>
            </a:pPr>
            <a:r>
              <a:rPr lang="en"/>
              <a:t>Conclusion</a:t>
            </a:r>
          </a:p>
        </p:txBody>
      </p:sp>
      <p:sp>
        <p:nvSpPr>
          <p:cNvPr id="302" name="Shape 302"/>
          <p:cNvSpPr txBox="1"/>
          <p:nvPr>
            <p:ph idx="1" type="body"/>
          </p:nvPr>
        </p:nvSpPr>
        <p:spPr>
          <a:xfrm>
            <a:off x="1297500" y="1567550"/>
            <a:ext cx="7038900" cy="2911200"/>
          </a:xfrm>
          <a:prstGeom prst="rect">
            <a:avLst/>
          </a:prstGeom>
        </p:spPr>
        <p:txBody>
          <a:bodyPr anchorCtr="0" anchor="t" bIns="91425" lIns="91425" rIns="91425" wrap="square" tIns="91425">
            <a:noAutofit/>
          </a:bodyPr>
          <a:lstStyle/>
          <a:p>
            <a:pPr indent="0" lvl="0" marL="0">
              <a:spcBef>
                <a:spcPts val="0"/>
              </a:spcBef>
              <a:buNone/>
            </a:pPr>
            <a:r>
              <a:rPr lang="en"/>
              <a:t>Development on the project will begin by Winter Term.</a:t>
            </a: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5" name="Shape 145"/>
        <p:cNvGrpSpPr/>
        <p:nvPr/>
      </p:nvGrpSpPr>
      <p:grpSpPr>
        <a:xfrm>
          <a:off x="0" y="0"/>
          <a:ext cx="0" cy="0"/>
          <a:chOff x="0" y="0"/>
          <a:chExt cx="0" cy="0"/>
        </a:xfrm>
      </p:grpSpPr>
      <p:sp>
        <p:nvSpPr>
          <p:cNvPr id="146" name="Shape 146"/>
          <p:cNvSpPr txBox="1"/>
          <p:nvPr>
            <p:ph type="title"/>
          </p:nvPr>
        </p:nvSpPr>
        <p:spPr>
          <a:xfrm>
            <a:off x="1297500" y="393750"/>
            <a:ext cx="7038900" cy="914100"/>
          </a:xfrm>
          <a:prstGeom prst="rect">
            <a:avLst/>
          </a:prstGeom>
        </p:spPr>
        <p:txBody>
          <a:bodyPr anchorCtr="0" anchor="t" bIns="91425" lIns="91425" rIns="91425" wrap="square" tIns="91425">
            <a:noAutofit/>
          </a:bodyPr>
          <a:lstStyle/>
          <a:p>
            <a:pPr indent="0" lvl="0" marL="0" rtl="0">
              <a:spcBef>
                <a:spcPts val="0"/>
              </a:spcBef>
              <a:buNone/>
            </a:pPr>
            <a:r>
              <a:rPr lang="en"/>
              <a:t>Location of H.J Andrews Research Forest</a:t>
            </a:r>
          </a:p>
        </p:txBody>
      </p:sp>
      <p:pic>
        <p:nvPicPr>
          <p:cNvPr id="147" name="Shape 147"/>
          <p:cNvPicPr preferRelativeResize="0"/>
          <p:nvPr/>
        </p:nvPicPr>
        <p:blipFill>
          <a:blip r:embed="rId3">
            <a:alphaModFix/>
          </a:blip>
          <a:stretch>
            <a:fillRect/>
          </a:stretch>
        </p:blipFill>
        <p:spPr>
          <a:xfrm>
            <a:off x="2762250" y="1694275"/>
            <a:ext cx="3619500" cy="2476500"/>
          </a:xfrm>
          <a:prstGeom prst="rect">
            <a:avLst/>
          </a:prstGeom>
          <a:noFill/>
          <a:ln>
            <a:noFill/>
          </a:ln>
        </p:spPr>
      </p:pic>
      <p:sp>
        <p:nvSpPr>
          <p:cNvPr id="148" name="Shape 148"/>
          <p:cNvSpPr txBox="1"/>
          <p:nvPr/>
        </p:nvSpPr>
        <p:spPr>
          <a:xfrm>
            <a:off x="2830550" y="4360125"/>
            <a:ext cx="3684000" cy="422700"/>
          </a:xfrm>
          <a:prstGeom prst="rect">
            <a:avLst/>
          </a:prstGeom>
          <a:noFill/>
          <a:ln>
            <a:noFill/>
          </a:ln>
        </p:spPr>
        <p:txBody>
          <a:bodyPr anchorCtr="0" anchor="t" bIns="91425" lIns="91425" rIns="91425" wrap="square" tIns="91425">
            <a:noAutofit/>
          </a:bodyPr>
          <a:lstStyle/>
          <a:p>
            <a:pPr indent="0" lvl="0" marL="0">
              <a:spcBef>
                <a:spcPts val="0"/>
              </a:spcBef>
              <a:buNone/>
            </a:pPr>
            <a:r>
              <a:rPr lang="en">
                <a:solidFill>
                  <a:schemeClr val="lt1"/>
                </a:solidFill>
              </a:rPr>
              <a:t>Source:   H.J. Andrews Research Forest</a:t>
            </a: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2" name="Shape 152"/>
        <p:cNvGrpSpPr/>
        <p:nvPr/>
      </p:nvGrpSpPr>
      <p:grpSpPr>
        <a:xfrm>
          <a:off x="0" y="0"/>
          <a:ext cx="0" cy="0"/>
          <a:chOff x="0" y="0"/>
          <a:chExt cx="0" cy="0"/>
        </a:xfrm>
      </p:grpSpPr>
      <p:sp>
        <p:nvSpPr>
          <p:cNvPr id="153" name="Shape 153"/>
          <p:cNvSpPr txBox="1"/>
          <p:nvPr>
            <p:ph type="title"/>
          </p:nvPr>
        </p:nvSpPr>
        <p:spPr>
          <a:xfrm>
            <a:off x="1297500" y="393750"/>
            <a:ext cx="7038900" cy="914100"/>
          </a:xfrm>
          <a:prstGeom prst="rect">
            <a:avLst/>
          </a:prstGeom>
        </p:spPr>
        <p:txBody>
          <a:bodyPr anchorCtr="0" anchor="t" bIns="91425" lIns="91425" rIns="91425" wrap="square" tIns="91425">
            <a:noAutofit/>
          </a:bodyPr>
          <a:lstStyle/>
          <a:p>
            <a:pPr indent="0" lvl="0" marL="0">
              <a:spcBef>
                <a:spcPts val="0"/>
              </a:spcBef>
              <a:buNone/>
            </a:pPr>
            <a:r>
              <a:rPr lang="en"/>
              <a:t>Overview of Project</a:t>
            </a:r>
          </a:p>
        </p:txBody>
      </p:sp>
      <p:sp>
        <p:nvSpPr>
          <p:cNvPr id="154" name="Shape 154"/>
          <p:cNvSpPr txBox="1"/>
          <p:nvPr>
            <p:ph idx="1" type="body"/>
          </p:nvPr>
        </p:nvSpPr>
        <p:spPr>
          <a:xfrm>
            <a:off x="1297500" y="1567550"/>
            <a:ext cx="7038900" cy="2911200"/>
          </a:xfrm>
          <a:prstGeom prst="rect">
            <a:avLst/>
          </a:prstGeom>
        </p:spPr>
        <p:txBody>
          <a:bodyPr anchorCtr="0" anchor="t" bIns="91425" lIns="91425" rIns="91425" wrap="square" tIns="91425">
            <a:noAutofit/>
          </a:bodyPr>
          <a:lstStyle/>
          <a:p>
            <a:pPr indent="0" lvl="0" marL="0" rtl="0">
              <a:spcBef>
                <a:spcPts val="0"/>
              </a:spcBef>
              <a:buNone/>
            </a:pPr>
            <a:r>
              <a:t/>
            </a:r>
            <a:endParaRPr/>
          </a:p>
          <a:p>
            <a:pPr indent="-311150" lvl="0" marL="457200" rtl="0">
              <a:spcBef>
                <a:spcPts val="0"/>
              </a:spcBef>
              <a:spcAft>
                <a:spcPts val="0"/>
              </a:spcAft>
              <a:buSzPts val="1300"/>
              <a:buChar char="●"/>
            </a:pPr>
            <a:r>
              <a:rPr lang="en"/>
              <a:t>Hardware </a:t>
            </a:r>
          </a:p>
          <a:p>
            <a:pPr indent="-311150" lvl="0" marL="457200" rtl="0">
              <a:spcBef>
                <a:spcPts val="0"/>
              </a:spcBef>
              <a:spcAft>
                <a:spcPts val="0"/>
              </a:spcAft>
              <a:buSzPts val="1300"/>
              <a:buChar char="●"/>
            </a:pPr>
            <a:r>
              <a:rPr lang="en"/>
              <a:t>Software </a:t>
            </a:r>
          </a:p>
          <a:p>
            <a:pPr indent="-311150" lvl="0" marL="457200">
              <a:spcBef>
                <a:spcPts val="0"/>
              </a:spcBef>
              <a:buSzPts val="1300"/>
              <a:buChar char="●"/>
            </a:pPr>
            <a:r>
              <a:rPr lang="en"/>
              <a:t>Geoviz</a:t>
            </a: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8" name="Shape 158"/>
        <p:cNvGrpSpPr/>
        <p:nvPr/>
      </p:nvGrpSpPr>
      <p:grpSpPr>
        <a:xfrm>
          <a:off x="0" y="0"/>
          <a:ext cx="0" cy="0"/>
          <a:chOff x="0" y="0"/>
          <a:chExt cx="0" cy="0"/>
        </a:xfrm>
      </p:grpSpPr>
      <p:sp>
        <p:nvSpPr>
          <p:cNvPr id="159" name="Shape 159"/>
          <p:cNvSpPr txBox="1"/>
          <p:nvPr>
            <p:ph type="title"/>
          </p:nvPr>
        </p:nvSpPr>
        <p:spPr>
          <a:xfrm>
            <a:off x="1177175" y="393750"/>
            <a:ext cx="7038900" cy="914100"/>
          </a:xfrm>
          <a:prstGeom prst="rect">
            <a:avLst/>
          </a:prstGeom>
        </p:spPr>
        <p:txBody>
          <a:bodyPr anchorCtr="0" anchor="t" bIns="91425" lIns="91425" rIns="91425" wrap="square" tIns="91425">
            <a:noAutofit/>
          </a:bodyPr>
          <a:lstStyle/>
          <a:p>
            <a:pPr indent="0" lvl="0" marL="0">
              <a:spcBef>
                <a:spcPts val="0"/>
              </a:spcBef>
              <a:buNone/>
            </a:pPr>
            <a:r>
              <a:rPr lang="en"/>
              <a:t>Evaporometer</a:t>
            </a:r>
          </a:p>
        </p:txBody>
      </p:sp>
      <p:sp>
        <p:nvSpPr>
          <p:cNvPr id="160" name="Shape 160"/>
          <p:cNvSpPr txBox="1"/>
          <p:nvPr>
            <p:ph idx="1" type="body"/>
          </p:nvPr>
        </p:nvSpPr>
        <p:spPr>
          <a:xfrm>
            <a:off x="1297500" y="1567550"/>
            <a:ext cx="3802200" cy="2911200"/>
          </a:xfrm>
          <a:prstGeom prst="rect">
            <a:avLst/>
          </a:prstGeom>
        </p:spPr>
        <p:txBody>
          <a:bodyPr anchorCtr="0" anchor="t" bIns="91425" lIns="91425" rIns="91425" wrap="square" tIns="91425">
            <a:noAutofit/>
          </a:bodyPr>
          <a:lstStyle/>
          <a:p>
            <a:pPr indent="-311150" lvl="0" marL="457200" rtl="0">
              <a:spcBef>
                <a:spcPts val="0"/>
              </a:spcBef>
              <a:spcAft>
                <a:spcPts val="0"/>
              </a:spcAft>
              <a:buSzPts val="1300"/>
              <a:buChar char="●"/>
            </a:pPr>
            <a:r>
              <a:rPr lang="en"/>
              <a:t>Modular, open-source, Internet of Things Weather Station.</a:t>
            </a:r>
          </a:p>
          <a:p>
            <a:pPr indent="-311150" lvl="0" marL="457200" rtl="0">
              <a:spcBef>
                <a:spcPts val="0"/>
              </a:spcBef>
              <a:spcAft>
                <a:spcPts val="0"/>
              </a:spcAft>
              <a:buSzPts val="1300"/>
              <a:buChar char="●"/>
            </a:pPr>
            <a:r>
              <a:rPr lang="en"/>
              <a:t>Deployment</a:t>
            </a:r>
          </a:p>
          <a:p>
            <a:pPr indent="-311150" lvl="0" marL="457200" rtl="0">
              <a:spcBef>
                <a:spcPts val="0"/>
              </a:spcBef>
              <a:spcAft>
                <a:spcPts val="0"/>
              </a:spcAft>
              <a:buSzPts val="1300"/>
              <a:buChar char="●"/>
            </a:pPr>
            <a:r>
              <a:rPr lang="en"/>
              <a:t>Usage:</a:t>
            </a:r>
          </a:p>
          <a:p>
            <a:pPr indent="-298450" lvl="1" marL="914400" rtl="0">
              <a:spcBef>
                <a:spcPts val="0"/>
              </a:spcBef>
              <a:spcAft>
                <a:spcPts val="0"/>
              </a:spcAft>
              <a:buSzPts val="1100"/>
              <a:buChar char="○"/>
            </a:pPr>
            <a:r>
              <a:rPr lang="en"/>
              <a:t>Data Collection</a:t>
            </a:r>
          </a:p>
          <a:p>
            <a:pPr indent="-298450" lvl="2" marL="1371600" rtl="0">
              <a:spcBef>
                <a:spcPts val="0"/>
              </a:spcBef>
              <a:spcAft>
                <a:spcPts val="0"/>
              </a:spcAft>
              <a:buSzPts val="1100"/>
              <a:buChar char="■"/>
            </a:pPr>
            <a:r>
              <a:rPr lang="en"/>
              <a:t>Temperature, humidity, rainfall, three forms of light (Infrared, spectrum, and Albedo</a:t>
            </a:r>
          </a:p>
          <a:p>
            <a:pPr indent="-311150" lvl="0" marL="457200" rtl="0">
              <a:spcBef>
                <a:spcPts val="0"/>
              </a:spcBef>
              <a:buSzPts val="1300"/>
              <a:buChar char="●"/>
            </a:pPr>
            <a:r>
              <a:rPr lang="en"/>
              <a:t>Parts</a:t>
            </a:r>
          </a:p>
          <a:p>
            <a:pPr indent="-298450" lvl="1" marL="914400" rtl="0">
              <a:spcBef>
                <a:spcPts val="0"/>
              </a:spcBef>
              <a:spcAft>
                <a:spcPts val="0"/>
              </a:spcAft>
              <a:buSzPts val="1100"/>
              <a:buChar char="○"/>
            </a:pPr>
            <a:r>
              <a:rPr lang="en"/>
              <a:t>Load Cell </a:t>
            </a:r>
          </a:p>
          <a:p>
            <a:pPr indent="-298450" lvl="1" marL="914400" rtl="0">
              <a:spcBef>
                <a:spcPts val="0"/>
              </a:spcBef>
              <a:spcAft>
                <a:spcPts val="0"/>
              </a:spcAft>
              <a:buSzPts val="1100"/>
              <a:buChar char="○"/>
            </a:pPr>
            <a:r>
              <a:rPr lang="en"/>
              <a:t>Enclosure - CAD</a:t>
            </a:r>
          </a:p>
          <a:p>
            <a:pPr indent="-298450" lvl="1" marL="914400" rtl="0">
              <a:spcBef>
                <a:spcPts val="0"/>
              </a:spcBef>
              <a:buSzPts val="1100"/>
              <a:buChar char="○"/>
            </a:pPr>
            <a:r>
              <a:rPr lang="en"/>
              <a:t>Microcontroller w/ Sensors</a:t>
            </a:r>
          </a:p>
          <a:p>
            <a:pPr indent="0" lvl="0" marL="0" rtl="0">
              <a:spcBef>
                <a:spcPts val="0"/>
              </a:spcBef>
              <a:buNone/>
            </a:pPr>
            <a:r>
              <a:t/>
            </a:r>
            <a:endParaRPr/>
          </a:p>
          <a:p>
            <a:pPr indent="0" lvl="0" marL="457200" rtl="0">
              <a:spcBef>
                <a:spcPts val="0"/>
              </a:spcBef>
              <a:buNone/>
            </a:pPr>
            <a:r>
              <a:t/>
            </a:r>
            <a:endParaRPr/>
          </a:p>
          <a:p>
            <a:pPr indent="0" lvl="0" marL="0" rtl="0">
              <a:spcBef>
                <a:spcPts val="0"/>
              </a:spcBef>
              <a:buNone/>
            </a:pPr>
            <a:r>
              <a:t/>
            </a:r>
            <a:endParaRPr/>
          </a:p>
        </p:txBody>
      </p:sp>
      <p:pic>
        <p:nvPicPr>
          <p:cNvPr id="161" name="Shape 161"/>
          <p:cNvPicPr preferRelativeResize="0"/>
          <p:nvPr/>
        </p:nvPicPr>
        <p:blipFill>
          <a:blip r:embed="rId3">
            <a:alphaModFix/>
          </a:blip>
          <a:stretch>
            <a:fillRect/>
          </a:stretch>
        </p:blipFill>
        <p:spPr>
          <a:xfrm>
            <a:off x="5099775" y="1920175"/>
            <a:ext cx="3325125" cy="2852951"/>
          </a:xfrm>
          <a:prstGeom prst="rect">
            <a:avLst/>
          </a:prstGeom>
          <a:noFill/>
          <a:ln>
            <a:noFill/>
          </a:ln>
        </p:spPr>
      </p:pic>
      <p:sp>
        <p:nvSpPr>
          <p:cNvPr id="162" name="Shape 162"/>
          <p:cNvSpPr txBox="1"/>
          <p:nvPr/>
        </p:nvSpPr>
        <p:spPr>
          <a:xfrm>
            <a:off x="5099775" y="4773125"/>
            <a:ext cx="3535800" cy="314100"/>
          </a:xfrm>
          <a:prstGeom prst="rect">
            <a:avLst/>
          </a:prstGeom>
          <a:noFill/>
          <a:ln>
            <a:noFill/>
          </a:ln>
        </p:spPr>
        <p:txBody>
          <a:bodyPr anchorCtr="0" anchor="t" bIns="91425" lIns="91425" rIns="91425" wrap="square" tIns="91425">
            <a:noAutofit/>
          </a:bodyPr>
          <a:lstStyle/>
          <a:p>
            <a:pPr indent="0" lvl="0" marL="0">
              <a:spcBef>
                <a:spcPts val="0"/>
              </a:spcBef>
              <a:buNone/>
            </a:pPr>
            <a:r>
              <a:rPr lang="en">
                <a:solidFill>
                  <a:srgbClr val="FFFFFF"/>
                </a:solidFill>
              </a:rPr>
              <a:t>Source: Open-Sensing.org</a:t>
            </a: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6" name="Shape 166"/>
        <p:cNvGrpSpPr/>
        <p:nvPr/>
      </p:nvGrpSpPr>
      <p:grpSpPr>
        <a:xfrm>
          <a:off x="0" y="0"/>
          <a:ext cx="0" cy="0"/>
          <a:chOff x="0" y="0"/>
          <a:chExt cx="0" cy="0"/>
        </a:xfrm>
      </p:grpSpPr>
      <p:sp>
        <p:nvSpPr>
          <p:cNvPr id="167" name="Shape 167"/>
          <p:cNvSpPr txBox="1"/>
          <p:nvPr>
            <p:ph type="title"/>
          </p:nvPr>
        </p:nvSpPr>
        <p:spPr>
          <a:xfrm>
            <a:off x="1297500" y="393750"/>
            <a:ext cx="7038900" cy="914100"/>
          </a:xfrm>
          <a:prstGeom prst="rect">
            <a:avLst/>
          </a:prstGeom>
        </p:spPr>
        <p:txBody>
          <a:bodyPr anchorCtr="0" anchor="t" bIns="91425" lIns="91425" rIns="91425" wrap="square" tIns="91425">
            <a:noAutofit/>
          </a:bodyPr>
          <a:lstStyle/>
          <a:p>
            <a:pPr indent="0" lvl="0" marL="0">
              <a:spcBef>
                <a:spcPts val="0"/>
              </a:spcBef>
              <a:buNone/>
            </a:pPr>
            <a:r>
              <a:rPr lang="en"/>
              <a:t>Microcontroller</a:t>
            </a:r>
          </a:p>
        </p:txBody>
      </p:sp>
      <p:sp>
        <p:nvSpPr>
          <p:cNvPr id="168" name="Shape 168"/>
          <p:cNvSpPr txBox="1"/>
          <p:nvPr>
            <p:ph idx="1" type="body"/>
          </p:nvPr>
        </p:nvSpPr>
        <p:spPr>
          <a:xfrm>
            <a:off x="1297500" y="1567550"/>
            <a:ext cx="7038900" cy="2911200"/>
          </a:xfrm>
          <a:prstGeom prst="rect">
            <a:avLst/>
          </a:prstGeom>
        </p:spPr>
        <p:txBody>
          <a:bodyPr anchorCtr="0" anchor="t" bIns="91425" lIns="91425" rIns="91425" wrap="square" tIns="91425">
            <a:noAutofit/>
          </a:bodyPr>
          <a:lstStyle/>
          <a:p>
            <a:pPr indent="-311150" lvl="0" marL="457200" rtl="0">
              <a:spcBef>
                <a:spcPts val="0"/>
              </a:spcBef>
              <a:spcAft>
                <a:spcPts val="0"/>
              </a:spcAft>
              <a:buSzPts val="1300"/>
              <a:buChar char="●"/>
            </a:pPr>
            <a:r>
              <a:rPr lang="en"/>
              <a:t>Adafruit Feather M0</a:t>
            </a:r>
          </a:p>
          <a:p>
            <a:pPr indent="-298450" lvl="1" marL="914400" rtl="0">
              <a:spcBef>
                <a:spcPts val="0"/>
              </a:spcBef>
              <a:spcAft>
                <a:spcPts val="0"/>
              </a:spcAft>
              <a:buSzPts val="1100"/>
              <a:buChar char="○"/>
            </a:pPr>
            <a:r>
              <a:rPr lang="en"/>
              <a:t>Previously used Feather 32u4, but not powerful enough</a:t>
            </a:r>
          </a:p>
          <a:p>
            <a:pPr indent="-298450" lvl="1" marL="914400" rtl="0">
              <a:spcBef>
                <a:spcPts val="0"/>
              </a:spcBef>
              <a:spcAft>
                <a:spcPts val="0"/>
              </a:spcAft>
              <a:buSzPts val="1100"/>
              <a:buChar char="○"/>
            </a:pPr>
            <a:r>
              <a:rPr lang="en"/>
              <a:t>32KB RAM, compared to 2KB RAM in 32u4</a:t>
            </a:r>
          </a:p>
          <a:p>
            <a:pPr indent="-298450" lvl="1" marL="914400" rtl="0">
              <a:spcBef>
                <a:spcPts val="0"/>
              </a:spcBef>
              <a:spcAft>
                <a:spcPts val="0"/>
              </a:spcAft>
              <a:buSzPts val="1100"/>
              <a:buChar char="○"/>
            </a:pPr>
            <a:r>
              <a:rPr lang="en"/>
              <a:t>Same price</a:t>
            </a:r>
          </a:p>
          <a:p>
            <a:pPr indent="-311150" lvl="0" marL="457200" rtl="0">
              <a:spcBef>
                <a:spcPts val="0"/>
              </a:spcBef>
              <a:spcAft>
                <a:spcPts val="0"/>
              </a:spcAft>
              <a:buSzPts val="1300"/>
              <a:buChar char="●"/>
            </a:pPr>
            <a:r>
              <a:rPr lang="en"/>
              <a:t>Using LoRa to transmit the data</a:t>
            </a:r>
          </a:p>
          <a:p>
            <a:pPr indent="-298450" lvl="1" marL="914400" rtl="0">
              <a:spcBef>
                <a:spcPts val="0"/>
              </a:spcBef>
              <a:spcAft>
                <a:spcPts val="0"/>
              </a:spcAft>
              <a:buSzPts val="1100"/>
              <a:buChar char="○"/>
            </a:pPr>
            <a:r>
              <a:rPr lang="en"/>
              <a:t>Low power, long range radio</a:t>
            </a:r>
          </a:p>
          <a:p>
            <a:pPr indent="-298450" lvl="1" marL="914400" rtl="0">
              <a:spcBef>
                <a:spcPts val="0"/>
              </a:spcBef>
              <a:spcAft>
                <a:spcPts val="0"/>
              </a:spcAft>
              <a:buSzPts val="1100"/>
              <a:buChar char="○"/>
            </a:pPr>
            <a:r>
              <a:rPr lang="en"/>
              <a:t>Can transmit data up to 2KM.</a:t>
            </a:r>
          </a:p>
          <a:p>
            <a:pPr indent="-311150" lvl="0" marL="457200" rtl="0">
              <a:spcBef>
                <a:spcPts val="0"/>
              </a:spcBef>
              <a:buSzPts val="1300"/>
              <a:buChar char="●"/>
            </a:pPr>
            <a:r>
              <a:rPr lang="en"/>
              <a:t>SD card as local storage</a:t>
            </a:r>
          </a:p>
        </p:txBody>
      </p:sp>
      <p:pic>
        <p:nvPicPr>
          <p:cNvPr id="169" name="Shape 169"/>
          <p:cNvPicPr preferRelativeResize="0"/>
          <p:nvPr/>
        </p:nvPicPr>
        <p:blipFill>
          <a:blip r:embed="rId3">
            <a:alphaModFix/>
          </a:blip>
          <a:stretch>
            <a:fillRect/>
          </a:stretch>
        </p:blipFill>
        <p:spPr>
          <a:xfrm>
            <a:off x="5335174" y="2245950"/>
            <a:ext cx="3207700" cy="2407425"/>
          </a:xfrm>
          <a:prstGeom prst="rect">
            <a:avLst/>
          </a:prstGeom>
          <a:noFill/>
          <a:ln>
            <a:noFill/>
          </a:ln>
        </p:spPr>
      </p:pic>
      <p:sp>
        <p:nvSpPr>
          <p:cNvPr id="170" name="Shape 170"/>
          <p:cNvSpPr txBox="1"/>
          <p:nvPr/>
        </p:nvSpPr>
        <p:spPr>
          <a:xfrm>
            <a:off x="5287300" y="4653375"/>
            <a:ext cx="3631800" cy="540900"/>
          </a:xfrm>
          <a:prstGeom prst="rect">
            <a:avLst/>
          </a:prstGeom>
          <a:noFill/>
          <a:ln>
            <a:noFill/>
          </a:ln>
        </p:spPr>
        <p:txBody>
          <a:bodyPr anchorCtr="0" anchor="t" bIns="91425" lIns="91425" rIns="91425" wrap="square" tIns="91425">
            <a:noAutofit/>
          </a:bodyPr>
          <a:lstStyle/>
          <a:p>
            <a:pPr indent="0" lvl="0" marL="0">
              <a:spcBef>
                <a:spcPts val="0"/>
              </a:spcBef>
              <a:buNone/>
            </a:pPr>
            <a:r>
              <a:rPr lang="en">
                <a:solidFill>
                  <a:srgbClr val="FFFFFF"/>
                </a:solidFill>
              </a:rPr>
              <a:t>Source: Adafruit</a:t>
            </a: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4" name="Shape 174"/>
        <p:cNvGrpSpPr/>
        <p:nvPr/>
      </p:nvGrpSpPr>
      <p:grpSpPr>
        <a:xfrm>
          <a:off x="0" y="0"/>
          <a:ext cx="0" cy="0"/>
          <a:chOff x="0" y="0"/>
          <a:chExt cx="0" cy="0"/>
        </a:xfrm>
      </p:grpSpPr>
      <p:sp>
        <p:nvSpPr>
          <p:cNvPr id="175" name="Shape 175"/>
          <p:cNvSpPr txBox="1"/>
          <p:nvPr>
            <p:ph type="title"/>
          </p:nvPr>
        </p:nvSpPr>
        <p:spPr>
          <a:xfrm>
            <a:off x="1297500" y="393750"/>
            <a:ext cx="7038900" cy="914100"/>
          </a:xfrm>
          <a:prstGeom prst="rect">
            <a:avLst/>
          </a:prstGeom>
        </p:spPr>
        <p:txBody>
          <a:bodyPr anchorCtr="0" anchor="t" bIns="91425" lIns="91425" rIns="91425" wrap="square" tIns="91425">
            <a:noAutofit/>
          </a:bodyPr>
          <a:lstStyle/>
          <a:p>
            <a:pPr indent="0" lvl="0" marL="0">
              <a:spcBef>
                <a:spcPts val="0"/>
              </a:spcBef>
              <a:buNone/>
            </a:pPr>
            <a:r>
              <a:rPr lang="en"/>
              <a:t>Sensor</a:t>
            </a:r>
          </a:p>
        </p:txBody>
      </p:sp>
      <p:sp>
        <p:nvSpPr>
          <p:cNvPr id="176" name="Shape 176"/>
          <p:cNvSpPr txBox="1"/>
          <p:nvPr>
            <p:ph idx="1" type="body"/>
          </p:nvPr>
        </p:nvSpPr>
        <p:spPr>
          <a:xfrm>
            <a:off x="1297500" y="1567550"/>
            <a:ext cx="7038900" cy="2911200"/>
          </a:xfrm>
          <a:prstGeom prst="rect">
            <a:avLst/>
          </a:prstGeom>
        </p:spPr>
        <p:txBody>
          <a:bodyPr anchorCtr="0" anchor="t" bIns="91425" lIns="91425" rIns="91425" wrap="square" tIns="91425">
            <a:noAutofit/>
          </a:bodyPr>
          <a:lstStyle/>
          <a:p>
            <a:pPr indent="-311150" lvl="0" marL="457200" rtl="0">
              <a:spcBef>
                <a:spcPts val="0"/>
              </a:spcBef>
              <a:spcAft>
                <a:spcPts val="0"/>
              </a:spcAft>
              <a:buSzPts val="1300"/>
              <a:buChar char="●"/>
            </a:pPr>
            <a:r>
              <a:rPr lang="en"/>
              <a:t>Using the same sensors from last year</a:t>
            </a:r>
          </a:p>
          <a:p>
            <a:pPr indent="-298450" lvl="1" marL="914400" rtl="0">
              <a:spcBef>
                <a:spcPts val="0"/>
              </a:spcBef>
              <a:spcAft>
                <a:spcPts val="0"/>
              </a:spcAft>
              <a:buSzPts val="1100"/>
              <a:buChar char="○"/>
            </a:pPr>
            <a:r>
              <a:rPr lang="en"/>
              <a:t>1 temperature and humidity sensor</a:t>
            </a:r>
          </a:p>
          <a:p>
            <a:pPr indent="-298450" lvl="1" marL="914400" rtl="0">
              <a:spcBef>
                <a:spcPts val="0"/>
              </a:spcBef>
              <a:spcAft>
                <a:spcPts val="0"/>
              </a:spcAft>
              <a:buSzPts val="1100"/>
              <a:buChar char="○"/>
            </a:pPr>
            <a:r>
              <a:rPr lang="en"/>
              <a:t>1 load cell to measure rainfall</a:t>
            </a:r>
          </a:p>
          <a:p>
            <a:pPr indent="-311150" lvl="0" marL="457200" rtl="0">
              <a:spcBef>
                <a:spcPts val="0"/>
              </a:spcBef>
              <a:spcAft>
                <a:spcPts val="0"/>
              </a:spcAft>
              <a:buSzPts val="1300"/>
              <a:buChar char="●"/>
            </a:pPr>
            <a:r>
              <a:rPr lang="en"/>
              <a:t>Now with 2 light sensors</a:t>
            </a:r>
          </a:p>
          <a:p>
            <a:pPr indent="-298450" lvl="1" marL="914400" rtl="0">
              <a:spcBef>
                <a:spcPts val="0"/>
              </a:spcBef>
              <a:spcAft>
                <a:spcPts val="0"/>
              </a:spcAft>
              <a:buSzPts val="1100"/>
              <a:buChar char="○"/>
            </a:pPr>
            <a:r>
              <a:rPr lang="en"/>
              <a:t>Addressing issues resolved with new TSL2561 Lux sensors</a:t>
            </a:r>
          </a:p>
          <a:p>
            <a:pPr indent="-298450" lvl="1" marL="914400" rtl="0">
              <a:spcBef>
                <a:spcPts val="0"/>
              </a:spcBef>
              <a:buSzPts val="1100"/>
              <a:buChar char="○"/>
            </a:pPr>
            <a:r>
              <a:rPr lang="en"/>
              <a:t>Used in measuring general light conditions and the Albedo effect.</a:t>
            </a:r>
          </a:p>
          <a:p>
            <a:pPr indent="0" lvl="0" marL="457200" rtl="0">
              <a:spcBef>
                <a:spcPts val="0"/>
              </a:spcBef>
              <a:buNone/>
            </a:pPr>
            <a:r>
              <a:t/>
            </a:r>
            <a:endParaRPr/>
          </a:p>
        </p:txBody>
      </p:sp>
      <p:pic>
        <p:nvPicPr>
          <p:cNvPr id="177" name="Shape 177"/>
          <p:cNvPicPr preferRelativeResize="0"/>
          <p:nvPr/>
        </p:nvPicPr>
        <p:blipFill>
          <a:blip r:embed="rId3">
            <a:alphaModFix/>
          </a:blip>
          <a:stretch>
            <a:fillRect/>
          </a:stretch>
        </p:blipFill>
        <p:spPr>
          <a:xfrm>
            <a:off x="3365574" y="2951125"/>
            <a:ext cx="2284501" cy="1971125"/>
          </a:xfrm>
          <a:prstGeom prst="rect">
            <a:avLst/>
          </a:prstGeom>
          <a:noFill/>
          <a:ln>
            <a:noFill/>
          </a:ln>
        </p:spPr>
      </p:pic>
      <p:sp>
        <p:nvSpPr>
          <p:cNvPr id="178" name="Shape 178"/>
          <p:cNvSpPr txBox="1"/>
          <p:nvPr/>
        </p:nvSpPr>
        <p:spPr>
          <a:xfrm>
            <a:off x="5729750" y="4134700"/>
            <a:ext cx="3052800" cy="344100"/>
          </a:xfrm>
          <a:prstGeom prst="rect">
            <a:avLst/>
          </a:prstGeom>
          <a:noFill/>
          <a:ln>
            <a:noFill/>
          </a:ln>
        </p:spPr>
        <p:txBody>
          <a:bodyPr anchorCtr="0" anchor="t" bIns="91425" lIns="91425" rIns="91425" wrap="square" tIns="91425">
            <a:noAutofit/>
          </a:bodyPr>
          <a:lstStyle/>
          <a:p>
            <a:pPr indent="0" lvl="0" marL="0">
              <a:spcBef>
                <a:spcPts val="0"/>
              </a:spcBef>
              <a:buNone/>
            </a:pPr>
            <a:r>
              <a:rPr lang="en">
                <a:solidFill>
                  <a:srgbClr val="FFFFFF"/>
                </a:solidFill>
              </a:rPr>
              <a:t>Source: Adafruit</a:t>
            </a: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2" name="Shape 182"/>
        <p:cNvGrpSpPr/>
        <p:nvPr/>
      </p:nvGrpSpPr>
      <p:grpSpPr>
        <a:xfrm>
          <a:off x="0" y="0"/>
          <a:ext cx="0" cy="0"/>
          <a:chOff x="0" y="0"/>
          <a:chExt cx="0" cy="0"/>
        </a:xfrm>
      </p:grpSpPr>
      <p:sp>
        <p:nvSpPr>
          <p:cNvPr id="183" name="Shape 183"/>
          <p:cNvSpPr txBox="1"/>
          <p:nvPr>
            <p:ph type="title"/>
          </p:nvPr>
        </p:nvSpPr>
        <p:spPr>
          <a:xfrm>
            <a:off x="1297500" y="393750"/>
            <a:ext cx="7038900" cy="914100"/>
          </a:xfrm>
          <a:prstGeom prst="rect">
            <a:avLst/>
          </a:prstGeom>
        </p:spPr>
        <p:txBody>
          <a:bodyPr anchorCtr="0" anchor="t" bIns="91425" lIns="91425" rIns="91425" wrap="square" tIns="91425">
            <a:noAutofit/>
          </a:bodyPr>
          <a:lstStyle/>
          <a:p>
            <a:pPr indent="0" lvl="0" marL="0">
              <a:spcBef>
                <a:spcPts val="0"/>
              </a:spcBef>
              <a:buNone/>
            </a:pPr>
            <a:r>
              <a:rPr lang="en"/>
              <a:t>I2C Addresses</a:t>
            </a:r>
          </a:p>
        </p:txBody>
      </p:sp>
      <p:pic>
        <p:nvPicPr>
          <p:cNvPr id="184" name="Shape 184"/>
          <p:cNvPicPr preferRelativeResize="0"/>
          <p:nvPr/>
        </p:nvPicPr>
        <p:blipFill>
          <a:blip r:embed="rId3">
            <a:alphaModFix/>
          </a:blip>
          <a:stretch>
            <a:fillRect/>
          </a:stretch>
        </p:blipFill>
        <p:spPr>
          <a:xfrm>
            <a:off x="2098424" y="1272900"/>
            <a:ext cx="4019874" cy="2739175"/>
          </a:xfrm>
          <a:prstGeom prst="rect">
            <a:avLst/>
          </a:prstGeom>
          <a:noFill/>
          <a:ln>
            <a:noFill/>
          </a:ln>
        </p:spPr>
      </p:pic>
      <p:sp>
        <p:nvSpPr>
          <p:cNvPr id="185" name="Shape 185"/>
          <p:cNvSpPr txBox="1"/>
          <p:nvPr/>
        </p:nvSpPr>
        <p:spPr>
          <a:xfrm>
            <a:off x="2100200" y="4006825"/>
            <a:ext cx="4113300" cy="483300"/>
          </a:xfrm>
          <a:prstGeom prst="rect">
            <a:avLst/>
          </a:prstGeom>
          <a:noFill/>
          <a:ln>
            <a:noFill/>
          </a:ln>
        </p:spPr>
        <p:txBody>
          <a:bodyPr anchorCtr="0" anchor="t" bIns="91425" lIns="91425" rIns="91425" wrap="square" tIns="91425">
            <a:noAutofit/>
          </a:bodyPr>
          <a:lstStyle/>
          <a:p>
            <a:pPr indent="0" lvl="0" marL="0">
              <a:spcBef>
                <a:spcPts val="0"/>
              </a:spcBef>
              <a:buNone/>
            </a:pPr>
            <a:r>
              <a:rPr lang="en">
                <a:solidFill>
                  <a:schemeClr val="lt1"/>
                </a:solidFill>
              </a:rPr>
              <a:t>Source: Adafruit</a:t>
            </a: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9" name="Shape 189"/>
        <p:cNvGrpSpPr/>
        <p:nvPr/>
      </p:nvGrpSpPr>
      <p:grpSpPr>
        <a:xfrm>
          <a:off x="0" y="0"/>
          <a:ext cx="0" cy="0"/>
          <a:chOff x="0" y="0"/>
          <a:chExt cx="0" cy="0"/>
        </a:xfrm>
      </p:grpSpPr>
      <p:sp>
        <p:nvSpPr>
          <p:cNvPr id="190" name="Shape 190"/>
          <p:cNvSpPr txBox="1"/>
          <p:nvPr>
            <p:ph type="title"/>
          </p:nvPr>
        </p:nvSpPr>
        <p:spPr>
          <a:xfrm>
            <a:off x="1297500" y="393750"/>
            <a:ext cx="7038900" cy="914100"/>
          </a:xfrm>
          <a:prstGeom prst="rect">
            <a:avLst/>
          </a:prstGeom>
        </p:spPr>
        <p:txBody>
          <a:bodyPr anchorCtr="0" anchor="t" bIns="91425" lIns="91425" rIns="91425" wrap="square" tIns="91425">
            <a:noAutofit/>
          </a:bodyPr>
          <a:lstStyle/>
          <a:p>
            <a:pPr indent="0" lvl="0" marL="0">
              <a:spcBef>
                <a:spcPts val="0"/>
              </a:spcBef>
              <a:buNone/>
            </a:pPr>
            <a:r>
              <a:rPr lang="en"/>
              <a:t>Solar Charging</a:t>
            </a:r>
          </a:p>
        </p:txBody>
      </p:sp>
      <p:sp>
        <p:nvSpPr>
          <p:cNvPr id="191" name="Shape 191"/>
          <p:cNvSpPr txBox="1"/>
          <p:nvPr>
            <p:ph idx="1" type="body"/>
          </p:nvPr>
        </p:nvSpPr>
        <p:spPr>
          <a:xfrm>
            <a:off x="1297500" y="1197250"/>
            <a:ext cx="3790800" cy="2911200"/>
          </a:xfrm>
          <a:prstGeom prst="rect">
            <a:avLst/>
          </a:prstGeom>
        </p:spPr>
        <p:txBody>
          <a:bodyPr anchorCtr="0" anchor="t" bIns="91425" lIns="91425" rIns="91425" wrap="square" tIns="91425">
            <a:noAutofit/>
          </a:bodyPr>
          <a:lstStyle/>
          <a:p>
            <a:pPr indent="-311150" lvl="0" marL="457200" rtl="0">
              <a:spcBef>
                <a:spcPts val="0"/>
              </a:spcBef>
              <a:spcAft>
                <a:spcPts val="0"/>
              </a:spcAft>
              <a:buSzPts val="1300"/>
              <a:buChar char="●"/>
            </a:pPr>
            <a:r>
              <a:rPr lang="en"/>
              <a:t>Why?</a:t>
            </a:r>
          </a:p>
          <a:p>
            <a:pPr indent="-298450" lvl="1" marL="914400" rtl="0">
              <a:spcBef>
                <a:spcPts val="0"/>
              </a:spcBef>
              <a:spcAft>
                <a:spcPts val="0"/>
              </a:spcAft>
              <a:buSzPts val="1100"/>
              <a:buChar char="○"/>
            </a:pPr>
            <a:r>
              <a:rPr lang="en"/>
              <a:t>S</a:t>
            </a:r>
            <a:r>
              <a:rPr lang="en"/>
              <a:t>elf-sufficient</a:t>
            </a:r>
          </a:p>
          <a:p>
            <a:pPr indent="-298450" lvl="1" marL="914400" rtl="0">
              <a:spcBef>
                <a:spcPts val="0"/>
              </a:spcBef>
              <a:spcAft>
                <a:spcPts val="0"/>
              </a:spcAft>
              <a:buSzPts val="1100"/>
              <a:buChar char="○"/>
            </a:pPr>
            <a:r>
              <a:rPr lang="en"/>
              <a:t>Cost</a:t>
            </a:r>
          </a:p>
          <a:p>
            <a:pPr indent="-298450" lvl="1" marL="914400" rtl="0">
              <a:spcBef>
                <a:spcPts val="0"/>
              </a:spcBef>
              <a:spcAft>
                <a:spcPts val="0"/>
              </a:spcAft>
              <a:buSzPts val="1100"/>
              <a:buChar char="○"/>
            </a:pPr>
            <a:r>
              <a:rPr lang="en"/>
              <a:t>Reliability compared to other renewables</a:t>
            </a:r>
          </a:p>
          <a:p>
            <a:pPr indent="-311150" lvl="0" marL="457200" rtl="0">
              <a:spcBef>
                <a:spcPts val="0"/>
              </a:spcBef>
              <a:spcAft>
                <a:spcPts val="0"/>
              </a:spcAft>
              <a:buSzPts val="1300"/>
              <a:buChar char="●"/>
            </a:pPr>
            <a:r>
              <a:rPr lang="en"/>
              <a:t>Plans</a:t>
            </a:r>
          </a:p>
          <a:p>
            <a:pPr indent="-298450" lvl="1" marL="914400" rtl="0">
              <a:spcBef>
                <a:spcPts val="0"/>
              </a:spcBef>
              <a:spcAft>
                <a:spcPts val="0"/>
              </a:spcAft>
              <a:buSzPts val="1100"/>
              <a:buChar char="○"/>
            </a:pPr>
            <a:r>
              <a:rPr lang="en"/>
              <a:t>Budget</a:t>
            </a:r>
          </a:p>
          <a:p>
            <a:pPr indent="-298450" lvl="1" marL="914400" rtl="0">
              <a:spcBef>
                <a:spcPts val="0"/>
              </a:spcBef>
              <a:spcAft>
                <a:spcPts val="0"/>
              </a:spcAft>
              <a:buSzPts val="1100"/>
              <a:buChar char="○"/>
            </a:pPr>
            <a:r>
              <a:rPr lang="en"/>
              <a:t>Planning</a:t>
            </a:r>
          </a:p>
          <a:p>
            <a:pPr indent="-298450" lvl="1" marL="914400">
              <a:spcBef>
                <a:spcPts val="0"/>
              </a:spcBef>
              <a:buSzPts val="1100"/>
              <a:buChar char="○"/>
            </a:pPr>
            <a:r>
              <a:rPr lang="en"/>
              <a:t>Deployment</a:t>
            </a:r>
          </a:p>
        </p:txBody>
      </p:sp>
      <p:pic>
        <p:nvPicPr>
          <p:cNvPr id="192" name="Shape 192"/>
          <p:cNvPicPr preferRelativeResize="0"/>
          <p:nvPr/>
        </p:nvPicPr>
        <p:blipFill>
          <a:blip r:embed="rId3">
            <a:alphaModFix/>
          </a:blip>
          <a:stretch>
            <a:fillRect/>
          </a:stretch>
        </p:blipFill>
        <p:spPr>
          <a:xfrm>
            <a:off x="5224025" y="1307850"/>
            <a:ext cx="2933001" cy="2683075"/>
          </a:xfrm>
          <a:prstGeom prst="rect">
            <a:avLst/>
          </a:prstGeom>
          <a:noFill/>
          <a:ln>
            <a:noFill/>
          </a:ln>
        </p:spPr>
      </p:pic>
      <p:sp>
        <p:nvSpPr>
          <p:cNvPr id="193" name="Shape 193"/>
          <p:cNvSpPr txBox="1"/>
          <p:nvPr/>
        </p:nvSpPr>
        <p:spPr>
          <a:xfrm>
            <a:off x="5224025" y="3990925"/>
            <a:ext cx="3384600" cy="475500"/>
          </a:xfrm>
          <a:prstGeom prst="rect">
            <a:avLst/>
          </a:prstGeom>
          <a:noFill/>
          <a:ln>
            <a:noFill/>
          </a:ln>
        </p:spPr>
        <p:txBody>
          <a:bodyPr anchorCtr="0" anchor="t" bIns="91425" lIns="91425" rIns="91425" wrap="square" tIns="91425">
            <a:noAutofit/>
          </a:bodyPr>
          <a:lstStyle/>
          <a:p>
            <a:pPr indent="0" lvl="0" marL="0">
              <a:spcBef>
                <a:spcPts val="0"/>
              </a:spcBef>
              <a:buNone/>
            </a:pPr>
            <a:r>
              <a:rPr lang="en">
                <a:solidFill>
                  <a:srgbClr val="FFFFFF"/>
                </a:solidFill>
              </a:rPr>
              <a:t>Source: Adafruit</a:t>
            </a:r>
          </a:p>
        </p:txBody>
      </p:sp>
    </p:spTree>
  </p:cSld>
  <p:clrMapOvr>
    <a:masterClrMapping/>
  </p:clrMapOvr>
</p:sld>
</file>

<file path=ppt/theme/theme1.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